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hango" panose="020B0604020202020204" charset="0"/>
      <p:regular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snBhNWNKOOw4RJO8oKKEm/8qx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B02193-123D-4AF8-8059-F3A3D632EA61}">
  <a:tblStyle styleId="{5BB02193-123D-4AF8-8059-F3A3D632EA6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>
      <p:cViewPr varScale="1">
        <p:scale>
          <a:sx n="82" d="100"/>
          <a:sy n="82" d="100"/>
        </p:scale>
        <p:origin x="105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9"/>
          <p:cNvGrpSpPr/>
          <p:nvPr/>
        </p:nvGrpSpPr>
        <p:grpSpPr>
          <a:xfrm flipH="1">
            <a:off x="-1865163" y="-344872"/>
            <a:ext cx="4686115" cy="1178487"/>
            <a:chOff x="4830100" y="4338402"/>
            <a:chExt cx="3679713" cy="925392"/>
          </a:xfrm>
        </p:grpSpPr>
        <p:sp>
          <p:nvSpPr>
            <p:cNvPr id="10" name="Google Shape;10;p9"/>
            <p:cNvSpPr/>
            <p:nvPr/>
          </p:nvSpPr>
          <p:spPr>
            <a:xfrm>
              <a:off x="6411221" y="4340787"/>
              <a:ext cx="2046753" cy="922273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9"/>
            <p:cNvSpPr/>
            <p:nvPr/>
          </p:nvSpPr>
          <p:spPr>
            <a:xfrm>
              <a:off x="7600598" y="4338402"/>
              <a:ext cx="743017" cy="50050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8026563" y="4853623"/>
              <a:ext cx="232481" cy="104723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8105043" y="4951271"/>
              <a:ext cx="206567" cy="10760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9"/>
            <p:cNvSpPr/>
            <p:nvPr/>
          </p:nvSpPr>
          <p:spPr>
            <a:xfrm>
              <a:off x="8167564" y="5067346"/>
              <a:ext cx="89258" cy="3093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9"/>
            <p:cNvSpPr/>
            <p:nvPr/>
          </p:nvSpPr>
          <p:spPr>
            <a:xfrm>
              <a:off x="7440594" y="4729404"/>
              <a:ext cx="240872" cy="158031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9"/>
            <p:cNvSpPr/>
            <p:nvPr/>
          </p:nvSpPr>
          <p:spPr>
            <a:xfrm>
              <a:off x="7135065" y="4743225"/>
              <a:ext cx="443573" cy="250250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6656533" y="4800727"/>
              <a:ext cx="582272" cy="288010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7223499" y="4968958"/>
              <a:ext cx="214958" cy="107356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7605205" y="4911373"/>
              <a:ext cx="53390" cy="30849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7715686" y="4810023"/>
              <a:ext cx="320093" cy="97155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9"/>
            <p:cNvSpPr/>
            <p:nvPr/>
          </p:nvSpPr>
          <p:spPr>
            <a:xfrm>
              <a:off x="7519074" y="4938109"/>
              <a:ext cx="603578" cy="206814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7409416" y="5088653"/>
              <a:ext cx="197765" cy="69349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7305516" y="5076560"/>
              <a:ext cx="65072" cy="56187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6561271" y="5073598"/>
              <a:ext cx="776582" cy="14445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7454332" y="5138916"/>
              <a:ext cx="679756" cy="1151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4973325" y="5001050"/>
              <a:ext cx="1511097" cy="23987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4830100" y="5169847"/>
              <a:ext cx="3679713" cy="93947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9"/>
          <p:cNvSpPr/>
          <p:nvPr/>
        </p:nvSpPr>
        <p:spPr>
          <a:xfrm>
            <a:off x="2820957" y="520427"/>
            <a:ext cx="149744" cy="129007"/>
          </a:xfrm>
          <a:custGeom>
            <a:avLst/>
            <a:gdLst/>
            <a:ahLst/>
            <a:cxnLst/>
            <a:rect l="l" t="t" r="r" b="b"/>
            <a:pathLst>
              <a:path w="1993" h="1717" extrusionOk="0">
                <a:moveTo>
                  <a:pt x="471" y="1"/>
                </a:moveTo>
                <a:cubicBezTo>
                  <a:pt x="292" y="1"/>
                  <a:pt x="107" y="37"/>
                  <a:pt x="47" y="204"/>
                </a:cubicBezTo>
                <a:cubicBezTo>
                  <a:pt x="1" y="324"/>
                  <a:pt x="66" y="491"/>
                  <a:pt x="103" y="611"/>
                </a:cubicBezTo>
                <a:cubicBezTo>
                  <a:pt x="131" y="676"/>
                  <a:pt x="158" y="750"/>
                  <a:pt x="186" y="815"/>
                </a:cubicBezTo>
                <a:cubicBezTo>
                  <a:pt x="251" y="898"/>
                  <a:pt x="325" y="954"/>
                  <a:pt x="418" y="1010"/>
                </a:cubicBezTo>
                <a:cubicBezTo>
                  <a:pt x="242" y="1213"/>
                  <a:pt x="399" y="1445"/>
                  <a:pt x="612" y="1584"/>
                </a:cubicBezTo>
                <a:cubicBezTo>
                  <a:pt x="756" y="1672"/>
                  <a:pt x="918" y="1716"/>
                  <a:pt x="1081" y="1716"/>
                </a:cubicBezTo>
                <a:cubicBezTo>
                  <a:pt x="1211" y="1716"/>
                  <a:pt x="1341" y="1688"/>
                  <a:pt x="1464" y="1630"/>
                </a:cubicBezTo>
                <a:cubicBezTo>
                  <a:pt x="1677" y="1528"/>
                  <a:pt x="1872" y="1408"/>
                  <a:pt x="1937" y="1176"/>
                </a:cubicBezTo>
                <a:cubicBezTo>
                  <a:pt x="1992" y="982"/>
                  <a:pt x="1974" y="769"/>
                  <a:pt x="1900" y="584"/>
                </a:cubicBezTo>
                <a:cubicBezTo>
                  <a:pt x="1826" y="417"/>
                  <a:pt x="1696" y="287"/>
                  <a:pt x="1529" y="222"/>
                </a:cubicBezTo>
                <a:cubicBezTo>
                  <a:pt x="1446" y="176"/>
                  <a:pt x="1353" y="139"/>
                  <a:pt x="1261" y="102"/>
                </a:cubicBezTo>
                <a:cubicBezTo>
                  <a:pt x="1094" y="46"/>
                  <a:pt x="918" y="19"/>
                  <a:pt x="742" y="19"/>
                </a:cubicBezTo>
                <a:cubicBezTo>
                  <a:pt x="669" y="12"/>
                  <a:pt x="571" y="1"/>
                  <a:pt x="471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1055759" y="4695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1481251" y="378894"/>
            <a:ext cx="38394" cy="43804"/>
          </a:xfrm>
          <a:custGeom>
            <a:avLst/>
            <a:gdLst/>
            <a:ahLst/>
            <a:cxnLst/>
            <a:rect l="l" t="t" r="r" b="b"/>
            <a:pathLst>
              <a:path w="511" h="583" extrusionOk="0">
                <a:moveTo>
                  <a:pt x="146" y="1"/>
                </a:moveTo>
                <a:cubicBezTo>
                  <a:pt x="132" y="1"/>
                  <a:pt x="117" y="6"/>
                  <a:pt x="93" y="18"/>
                </a:cubicBezTo>
                <a:cubicBezTo>
                  <a:pt x="28" y="36"/>
                  <a:pt x="38" y="18"/>
                  <a:pt x="28" y="82"/>
                </a:cubicBezTo>
                <a:cubicBezTo>
                  <a:pt x="1" y="240"/>
                  <a:pt x="232" y="416"/>
                  <a:pt x="325" y="490"/>
                </a:cubicBezTo>
                <a:lnTo>
                  <a:pt x="353" y="583"/>
                </a:lnTo>
                <a:cubicBezTo>
                  <a:pt x="436" y="462"/>
                  <a:pt x="510" y="397"/>
                  <a:pt x="445" y="258"/>
                </a:cubicBezTo>
                <a:cubicBezTo>
                  <a:pt x="399" y="157"/>
                  <a:pt x="316" y="73"/>
                  <a:pt x="214" y="27"/>
                </a:cubicBezTo>
                <a:cubicBezTo>
                  <a:pt x="181" y="11"/>
                  <a:pt x="165" y="1"/>
                  <a:pt x="146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2624255" y="470473"/>
            <a:ext cx="48763" cy="42000"/>
          </a:xfrm>
          <a:custGeom>
            <a:avLst/>
            <a:gdLst/>
            <a:ahLst/>
            <a:cxnLst/>
            <a:rect l="l" t="t" r="r" b="b"/>
            <a:pathLst>
              <a:path w="649" h="559" extrusionOk="0">
                <a:moveTo>
                  <a:pt x="247" y="0"/>
                </a:moveTo>
                <a:cubicBezTo>
                  <a:pt x="156" y="0"/>
                  <a:pt x="56" y="35"/>
                  <a:pt x="28" y="132"/>
                </a:cubicBezTo>
                <a:cubicBezTo>
                  <a:pt x="0" y="206"/>
                  <a:pt x="65" y="298"/>
                  <a:pt x="112" y="345"/>
                </a:cubicBezTo>
                <a:cubicBezTo>
                  <a:pt x="139" y="363"/>
                  <a:pt x="167" y="419"/>
                  <a:pt x="195" y="437"/>
                </a:cubicBezTo>
                <a:cubicBezTo>
                  <a:pt x="269" y="474"/>
                  <a:pt x="352" y="493"/>
                  <a:pt x="436" y="502"/>
                </a:cubicBezTo>
                <a:lnTo>
                  <a:pt x="491" y="558"/>
                </a:lnTo>
                <a:cubicBezTo>
                  <a:pt x="493" y="558"/>
                  <a:pt x="494" y="558"/>
                  <a:pt x="496" y="558"/>
                </a:cubicBezTo>
                <a:cubicBezTo>
                  <a:pt x="551" y="558"/>
                  <a:pt x="631" y="399"/>
                  <a:pt x="640" y="354"/>
                </a:cubicBezTo>
                <a:cubicBezTo>
                  <a:pt x="649" y="308"/>
                  <a:pt x="630" y="252"/>
                  <a:pt x="593" y="215"/>
                </a:cubicBezTo>
                <a:cubicBezTo>
                  <a:pt x="538" y="122"/>
                  <a:pt x="445" y="48"/>
                  <a:pt x="334" y="11"/>
                </a:cubicBezTo>
                <a:cubicBezTo>
                  <a:pt x="308" y="4"/>
                  <a:pt x="278" y="0"/>
                  <a:pt x="2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2277526" y="565309"/>
            <a:ext cx="51392" cy="39220"/>
          </a:xfrm>
          <a:custGeom>
            <a:avLst/>
            <a:gdLst/>
            <a:ahLst/>
            <a:cxnLst/>
            <a:rect l="l" t="t" r="r" b="b"/>
            <a:pathLst>
              <a:path w="684" h="522" extrusionOk="0">
                <a:moveTo>
                  <a:pt x="127" y="1"/>
                </a:moveTo>
                <a:cubicBezTo>
                  <a:pt x="59" y="1"/>
                  <a:pt x="0" y="37"/>
                  <a:pt x="7" y="129"/>
                </a:cubicBezTo>
                <a:cubicBezTo>
                  <a:pt x="16" y="258"/>
                  <a:pt x="211" y="342"/>
                  <a:pt x="294" y="388"/>
                </a:cubicBezTo>
                <a:cubicBezTo>
                  <a:pt x="358" y="430"/>
                  <a:pt x="469" y="521"/>
                  <a:pt x="552" y="521"/>
                </a:cubicBezTo>
                <a:cubicBezTo>
                  <a:pt x="578" y="521"/>
                  <a:pt x="601" y="512"/>
                  <a:pt x="618" y="490"/>
                </a:cubicBezTo>
                <a:lnTo>
                  <a:pt x="683" y="462"/>
                </a:lnTo>
                <a:cubicBezTo>
                  <a:pt x="553" y="295"/>
                  <a:pt x="405" y="110"/>
                  <a:pt x="211" y="18"/>
                </a:cubicBezTo>
                <a:cubicBezTo>
                  <a:pt x="184" y="7"/>
                  <a:pt x="154" y="1"/>
                  <a:pt x="127" y="1"/>
                </a:cubicBezTo>
                <a:close/>
              </a:path>
            </a:pathLst>
          </a:custGeom>
          <a:solidFill>
            <a:srgbClr val="F0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/>
          <p:nvPr/>
        </p:nvSpPr>
        <p:spPr>
          <a:xfrm>
            <a:off x="2054912" y="2569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ctrTitle"/>
          </p:nvPr>
        </p:nvSpPr>
        <p:spPr>
          <a:xfrm>
            <a:off x="4168550" y="551225"/>
            <a:ext cx="4233300" cy="15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4168500" y="2907938"/>
            <a:ext cx="4233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ctrTitle" idx="2"/>
          </p:nvPr>
        </p:nvSpPr>
        <p:spPr>
          <a:xfrm>
            <a:off x="4168622" y="2075100"/>
            <a:ext cx="4233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9"/>
          <p:cNvSpPr/>
          <p:nvPr/>
        </p:nvSpPr>
        <p:spPr>
          <a:xfrm>
            <a:off x="-173931" y="4037125"/>
            <a:ext cx="4342419" cy="1160091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/>
          <p:nvPr/>
        </p:nvSpPr>
        <p:spPr>
          <a:xfrm flipH="1">
            <a:off x="5270659" y="4035845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9"/>
          <p:cNvGrpSpPr/>
          <p:nvPr/>
        </p:nvGrpSpPr>
        <p:grpSpPr>
          <a:xfrm>
            <a:off x="1385413" y="4127458"/>
            <a:ext cx="4152114" cy="1160092"/>
            <a:chOff x="8832288" y="851000"/>
            <a:chExt cx="4595588" cy="1283998"/>
          </a:xfrm>
        </p:grpSpPr>
        <p:sp>
          <p:nvSpPr>
            <p:cNvPr id="40" name="Google Shape;40;p9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9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9"/>
          <p:cNvSpPr/>
          <p:nvPr/>
        </p:nvSpPr>
        <p:spPr>
          <a:xfrm>
            <a:off x="4557775" y="5077449"/>
            <a:ext cx="4686138" cy="119642"/>
          </a:xfrm>
          <a:custGeom>
            <a:avLst/>
            <a:gdLst/>
            <a:ahLst/>
            <a:cxnLst/>
            <a:rect l="l" t="t" r="r" b="b"/>
            <a:pathLst>
              <a:path w="44730" h="1142" extrusionOk="0">
                <a:moveTo>
                  <a:pt x="26797" y="1"/>
                </a:moveTo>
                <a:cubicBezTo>
                  <a:pt x="26491" y="1"/>
                  <a:pt x="26186" y="4"/>
                  <a:pt x="25880" y="21"/>
                </a:cubicBezTo>
                <a:cubicBezTo>
                  <a:pt x="25018" y="67"/>
                  <a:pt x="24176" y="169"/>
                  <a:pt x="23333" y="289"/>
                </a:cubicBezTo>
                <a:cubicBezTo>
                  <a:pt x="23110" y="317"/>
                  <a:pt x="22897" y="373"/>
                  <a:pt x="22684" y="400"/>
                </a:cubicBezTo>
                <a:cubicBezTo>
                  <a:pt x="22508" y="419"/>
                  <a:pt x="22323" y="428"/>
                  <a:pt x="22147" y="447"/>
                </a:cubicBezTo>
                <a:cubicBezTo>
                  <a:pt x="21878" y="484"/>
                  <a:pt x="21610" y="512"/>
                  <a:pt x="21341" y="530"/>
                </a:cubicBezTo>
                <a:cubicBezTo>
                  <a:pt x="20739" y="558"/>
                  <a:pt x="20137" y="604"/>
                  <a:pt x="19526" y="604"/>
                </a:cubicBezTo>
                <a:cubicBezTo>
                  <a:pt x="18831" y="604"/>
                  <a:pt x="18127" y="632"/>
                  <a:pt x="17432" y="632"/>
                </a:cubicBezTo>
                <a:cubicBezTo>
                  <a:pt x="17053" y="632"/>
                  <a:pt x="16664" y="660"/>
                  <a:pt x="16275" y="678"/>
                </a:cubicBezTo>
                <a:cubicBezTo>
                  <a:pt x="16222" y="681"/>
                  <a:pt x="16169" y="682"/>
                  <a:pt x="16115" y="682"/>
                </a:cubicBezTo>
                <a:cubicBezTo>
                  <a:pt x="16009" y="682"/>
                  <a:pt x="15904" y="678"/>
                  <a:pt x="15812" y="678"/>
                </a:cubicBezTo>
                <a:cubicBezTo>
                  <a:pt x="15673" y="678"/>
                  <a:pt x="15543" y="697"/>
                  <a:pt x="15404" y="706"/>
                </a:cubicBezTo>
                <a:cubicBezTo>
                  <a:pt x="15313" y="711"/>
                  <a:pt x="15238" y="727"/>
                  <a:pt x="15167" y="727"/>
                </a:cubicBezTo>
                <a:cubicBezTo>
                  <a:pt x="15108" y="727"/>
                  <a:pt x="15050" y="716"/>
                  <a:pt x="14987" y="678"/>
                </a:cubicBezTo>
                <a:cubicBezTo>
                  <a:pt x="14904" y="604"/>
                  <a:pt x="14802" y="539"/>
                  <a:pt x="14691" y="493"/>
                </a:cubicBezTo>
                <a:cubicBezTo>
                  <a:pt x="14496" y="428"/>
                  <a:pt x="14302" y="382"/>
                  <a:pt x="14098" y="363"/>
                </a:cubicBezTo>
                <a:cubicBezTo>
                  <a:pt x="13866" y="336"/>
                  <a:pt x="13635" y="271"/>
                  <a:pt x="13403" y="234"/>
                </a:cubicBezTo>
                <a:cubicBezTo>
                  <a:pt x="13246" y="206"/>
                  <a:pt x="13098" y="197"/>
                  <a:pt x="12949" y="187"/>
                </a:cubicBezTo>
                <a:cubicBezTo>
                  <a:pt x="12764" y="178"/>
                  <a:pt x="12579" y="150"/>
                  <a:pt x="12394" y="132"/>
                </a:cubicBezTo>
                <a:cubicBezTo>
                  <a:pt x="12311" y="129"/>
                  <a:pt x="12228" y="127"/>
                  <a:pt x="12145" y="127"/>
                </a:cubicBezTo>
                <a:cubicBezTo>
                  <a:pt x="11737" y="127"/>
                  <a:pt x="11329" y="164"/>
                  <a:pt x="10921" y="234"/>
                </a:cubicBezTo>
                <a:cubicBezTo>
                  <a:pt x="10736" y="261"/>
                  <a:pt x="10523" y="280"/>
                  <a:pt x="10347" y="317"/>
                </a:cubicBezTo>
                <a:cubicBezTo>
                  <a:pt x="10171" y="354"/>
                  <a:pt x="9995" y="400"/>
                  <a:pt x="9809" y="419"/>
                </a:cubicBezTo>
                <a:cubicBezTo>
                  <a:pt x="9338" y="471"/>
                  <a:pt x="8860" y="499"/>
                  <a:pt x="8381" y="499"/>
                </a:cubicBezTo>
                <a:cubicBezTo>
                  <a:pt x="8258" y="499"/>
                  <a:pt x="8135" y="497"/>
                  <a:pt x="8012" y="493"/>
                </a:cubicBezTo>
                <a:cubicBezTo>
                  <a:pt x="7688" y="493"/>
                  <a:pt x="7373" y="512"/>
                  <a:pt x="7049" y="539"/>
                </a:cubicBezTo>
                <a:cubicBezTo>
                  <a:pt x="6972" y="545"/>
                  <a:pt x="6894" y="548"/>
                  <a:pt x="6815" y="548"/>
                </a:cubicBezTo>
                <a:cubicBezTo>
                  <a:pt x="6658" y="548"/>
                  <a:pt x="6500" y="539"/>
                  <a:pt x="6345" y="539"/>
                </a:cubicBezTo>
                <a:cubicBezTo>
                  <a:pt x="6051" y="539"/>
                  <a:pt x="5782" y="652"/>
                  <a:pt x="5491" y="652"/>
                </a:cubicBezTo>
                <a:cubicBezTo>
                  <a:pt x="5470" y="652"/>
                  <a:pt x="5449" y="652"/>
                  <a:pt x="5428" y="650"/>
                </a:cubicBezTo>
                <a:cubicBezTo>
                  <a:pt x="5178" y="641"/>
                  <a:pt x="4919" y="586"/>
                  <a:pt x="4669" y="567"/>
                </a:cubicBezTo>
                <a:cubicBezTo>
                  <a:pt x="4459" y="542"/>
                  <a:pt x="4249" y="530"/>
                  <a:pt x="4039" y="530"/>
                </a:cubicBezTo>
                <a:cubicBezTo>
                  <a:pt x="3934" y="530"/>
                  <a:pt x="3829" y="533"/>
                  <a:pt x="3724" y="539"/>
                </a:cubicBezTo>
                <a:cubicBezTo>
                  <a:pt x="3103" y="576"/>
                  <a:pt x="2501" y="697"/>
                  <a:pt x="1918" y="882"/>
                </a:cubicBezTo>
                <a:cubicBezTo>
                  <a:pt x="1825" y="882"/>
                  <a:pt x="1742" y="882"/>
                  <a:pt x="1649" y="901"/>
                </a:cubicBezTo>
                <a:cubicBezTo>
                  <a:pt x="1637" y="904"/>
                  <a:pt x="1622" y="905"/>
                  <a:pt x="1607" y="905"/>
                </a:cubicBezTo>
                <a:cubicBezTo>
                  <a:pt x="1576" y="905"/>
                  <a:pt x="1541" y="901"/>
                  <a:pt x="1510" y="901"/>
                </a:cubicBezTo>
                <a:cubicBezTo>
                  <a:pt x="1455" y="901"/>
                  <a:pt x="1417" y="928"/>
                  <a:pt x="1362" y="928"/>
                </a:cubicBezTo>
                <a:cubicBezTo>
                  <a:pt x="1279" y="947"/>
                  <a:pt x="1186" y="947"/>
                  <a:pt x="1103" y="965"/>
                </a:cubicBezTo>
                <a:cubicBezTo>
                  <a:pt x="982" y="993"/>
                  <a:pt x="862" y="1030"/>
                  <a:pt x="751" y="1058"/>
                </a:cubicBezTo>
                <a:cubicBezTo>
                  <a:pt x="500" y="1123"/>
                  <a:pt x="250" y="1141"/>
                  <a:pt x="0" y="1141"/>
                </a:cubicBezTo>
                <a:lnTo>
                  <a:pt x="44711" y="1141"/>
                </a:lnTo>
                <a:cubicBezTo>
                  <a:pt x="44729" y="1049"/>
                  <a:pt x="44683" y="956"/>
                  <a:pt x="44600" y="910"/>
                </a:cubicBezTo>
                <a:cubicBezTo>
                  <a:pt x="44516" y="836"/>
                  <a:pt x="44424" y="789"/>
                  <a:pt x="44340" y="706"/>
                </a:cubicBezTo>
                <a:cubicBezTo>
                  <a:pt x="44248" y="632"/>
                  <a:pt x="44155" y="567"/>
                  <a:pt x="44072" y="502"/>
                </a:cubicBezTo>
                <a:cubicBezTo>
                  <a:pt x="43997" y="428"/>
                  <a:pt x="43905" y="363"/>
                  <a:pt x="43812" y="317"/>
                </a:cubicBezTo>
                <a:cubicBezTo>
                  <a:pt x="43451" y="141"/>
                  <a:pt x="42988" y="123"/>
                  <a:pt x="42599" y="123"/>
                </a:cubicBezTo>
                <a:cubicBezTo>
                  <a:pt x="41886" y="123"/>
                  <a:pt x="41246" y="419"/>
                  <a:pt x="40533" y="419"/>
                </a:cubicBezTo>
                <a:cubicBezTo>
                  <a:pt x="39885" y="419"/>
                  <a:pt x="39255" y="502"/>
                  <a:pt x="38607" y="558"/>
                </a:cubicBezTo>
                <a:cubicBezTo>
                  <a:pt x="38375" y="576"/>
                  <a:pt x="38134" y="613"/>
                  <a:pt x="37903" y="623"/>
                </a:cubicBezTo>
                <a:cubicBezTo>
                  <a:pt x="37810" y="632"/>
                  <a:pt x="37715" y="632"/>
                  <a:pt x="37620" y="632"/>
                </a:cubicBezTo>
                <a:cubicBezTo>
                  <a:pt x="37525" y="632"/>
                  <a:pt x="37430" y="632"/>
                  <a:pt x="37338" y="641"/>
                </a:cubicBezTo>
                <a:cubicBezTo>
                  <a:pt x="36967" y="660"/>
                  <a:pt x="36606" y="650"/>
                  <a:pt x="36245" y="678"/>
                </a:cubicBezTo>
                <a:cubicBezTo>
                  <a:pt x="36078" y="690"/>
                  <a:pt x="35910" y="694"/>
                  <a:pt x="35742" y="694"/>
                </a:cubicBezTo>
                <a:cubicBezTo>
                  <a:pt x="35518" y="694"/>
                  <a:pt x="35295" y="688"/>
                  <a:pt x="35078" y="688"/>
                </a:cubicBezTo>
                <a:cubicBezTo>
                  <a:pt x="34882" y="688"/>
                  <a:pt x="34686" y="694"/>
                  <a:pt x="34492" y="694"/>
                </a:cubicBezTo>
                <a:cubicBezTo>
                  <a:pt x="34346" y="694"/>
                  <a:pt x="34202" y="690"/>
                  <a:pt x="34059" y="678"/>
                </a:cubicBezTo>
                <a:cubicBezTo>
                  <a:pt x="33383" y="623"/>
                  <a:pt x="32716" y="530"/>
                  <a:pt x="32049" y="447"/>
                </a:cubicBezTo>
                <a:cubicBezTo>
                  <a:pt x="31021" y="326"/>
                  <a:pt x="30002" y="243"/>
                  <a:pt x="28983" y="95"/>
                </a:cubicBezTo>
                <a:cubicBezTo>
                  <a:pt x="28509" y="37"/>
                  <a:pt x="28042" y="1"/>
                  <a:pt x="27570" y="1"/>
                </a:cubicBezTo>
                <a:cubicBezTo>
                  <a:pt x="27516" y="1"/>
                  <a:pt x="27462" y="1"/>
                  <a:pt x="27408" y="2"/>
                </a:cubicBezTo>
                <a:cubicBezTo>
                  <a:pt x="27204" y="2"/>
                  <a:pt x="27001" y="1"/>
                  <a:pt x="2679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9"/>
          <p:cNvGrpSpPr/>
          <p:nvPr/>
        </p:nvGrpSpPr>
        <p:grpSpPr>
          <a:xfrm>
            <a:off x="5283672" y="4018603"/>
            <a:ext cx="4437713" cy="1177558"/>
            <a:chOff x="5311722" y="4018603"/>
            <a:chExt cx="4437713" cy="1177558"/>
          </a:xfrm>
        </p:grpSpPr>
        <p:sp>
          <p:nvSpPr>
            <p:cNvPr id="79" name="Google Shape;79;p9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9"/>
          <p:cNvSpPr/>
          <p:nvPr/>
        </p:nvSpPr>
        <p:spPr>
          <a:xfrm>
            <a:off x="2944862" y="3874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4003859" y="3863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5248112" y="39285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5128559" y="43766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7049284" y="3914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/>
          <p:nvPr/>
        </p:nvSpPr>
        <p:spPr>
          <a:xfrm flipH="1">
            <a:off x="-761334" y="1267270"/>
            <a:ext cx="2894912" cy="13044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1864059" y="18053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1087475" y="15583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3337834" y="1432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"/>
          <p:cNvSpPr/>
          <p:nvPr/>
        </p:nvSpPr>
        <p:spPr>
          <a:xfrm flipH="1">
            <a:off x="714180" y="232050"/>
            <a:ext cx="2609195" cy="72900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893959" y="4695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2130487" y="4122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/>
          <p:nvPr/>
        </p:nvSpPr>
        <p:spPr>
          <a:xfrm rot="2557604">
            <a:off x="1787912" y="1868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/>
          <p:nvPr/>
        </p:nvSpPr>
        <p:spPr>
          <a:xfrm flipH="1">
            <a:off x="3417179" y="3921800"/>
            <a:ext cx="3559146" cy="1603762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10"/>
          <p:cNvGrpSpPr/>
          <p:nvPr/>
        </p:nvGrpSpPr>
        <p:grpSpPr>
          <a:xfrm>
            <a:off x="5492547" y="4247203"/>
            <a:ext cx="4437713" cy="1177558"/>
            <a:chOff x="5311722" y="4018603"/>
            <a:chExt cx="4437713" cy="1177558"/>
          </a:xfrm>
        </p:grpSpPr>
        <p:sp>
          <p:nvSpPr>
            <p:cNvPr id="117" name="Google Shape;117;p10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0"/>
          <p:cNvSpPr/>
          <p:nvPr/>
        </p:nvSpPr>
        <p:spPr>
          <a:xfrm>
            <a:off x="3275087" y="48003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2608109" y="49105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5840612" y="50427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3082934" y="50427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10"/>
          <p:cNvGrpSpPr/>
          <p:nvPr/>
        </p:nvGrpSpPr>
        <p:grpSpPr>
          <a:xfrm>
            <a:off x="437488" y="4836455"/>
            <a:ext cx="2312712" cy="596899"/>
            <a:chOff x="6334200" y="978578"/>
            <a:chExt cx="1544073" cy="398517"/>
          </a:xfrm>
        </p:grpSpPr>
        <p:sp>
          <p:nvSpPr>
            <p:cNvPr id="143" name="Google Shape;143;p10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0"/>
          <p:cNvSpPr/>
          <p:nvPr/>
        </p:nvSpPr>
        <p:spPr>
          <a:xfrm>
            <a:off x="2339912" y="47159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/>
          <p:nvPr/>
        </p:nvSpPr>
        <p:spPr>
          <a:xfrm rot="-4794518">
            <a:off x="1422481" y="4771951"/>
            <a:ext cx="149744" cy="129007"/>
          </a:xfrm>
          <a:custGeom>
            <a:avLst/>
            <a:gdLst/>
            <a:ahLst/>
            <a:cxnLst/>
            <a:rect l="l" t="t" r="r" b="b"/>
            <a:pathLst>
              <a:path w="1993" h="1717" extrusionOk="0">
                <a:moveTo>
                  <a:pt x="471" y="1"/>
                </a:moveTo>
                <a:cubicBezTo>
                  <a:pt x="292" y="1"/>
                  <a:pt x="107" y="37"/>
                  <a:pt x="47" y="204"/>
                </a:cubicBezTo>
                <a:cubicBezTo>
                  <a:pt x="1" y="324"/>
                  <a:pt x="66" y="491"/>
                  <a:pt x="103" y="611"/>
                </a:cubicBezTo>
                <a:cubicBezTo>
                  <a:pt x="131" y="676"/>
                  <a:pt x="158" y="750"/>
                  <a:pt x="186" y="815"/>
                </a:cubicBezTo>
                <a:cubicBezTo>
                  <a:pt x="251" y="898"/>
                  <a:pt x="325" y="954"/>
                  <a:pt x="418" y="1010"/>
                </a:cubicBezTo>
                <a:cubicBezTo>
                  <a:pt x="242" y="1213"/>
                  <a:pt x="399" y="1445"/>
                  <a:pt x="612" y="1584"/>
                </a:cubicBezTo>
                <a:cubicBezTo>
                  <a:pt x="756" y="1672"/>
                  <a:pt x="918" y="1716"/>
                  <a:pt x="1081" y="1716"/>
                </a:cubicBezTo>
                <a:cubicBezTo>
                  <a:pt x="1211" y="1716"/>
                  <a:pt x="1341" y="1688"/>
                  <a:pt x="1464" y="1630"/>
                </a:cubicBezTo>
                <a:cubicBezTo>
                  <a:pt x="1677" y="1528"/>
                  <a:pt x="1872" y="1408"/>
                  <a:pt x="1937" y="1176"/>
                </a:cubicBezTo>
                <a:cubicBezTo>
                  <a:pt x="1992" y="982"/>
                  <a:pt x="1974" y="769"/>
                  <a:pt x="1900" y="584"/>
                </a:cubicBezTo>
                <a:cubicBezTo>
                  <a:pt x="1826" y="417"/>
                  <a:pt x="1696" y="287"/>
                  <a:pt x="1529" y="222"/>
                </a:cubicBezTo>
                <a:cubicBezTo>
                  <a:pt x="1446" y="176"/>
                  <a:pt x="1353" y="139"/>
                  <a:pt x="1261" y="102"/>
                </a:cubicBezTo>
                <a:cubicBezTo>
                  <a:pt x="1094" y="46"/>
                  <a:pt x="918" y="19"/>
                  <a:pt x="742" y="19"/>
                </a:cubicBezTo>
                <a:cubicBezTo>
                  <a:pt x="669" y="12"/>
                  <a:pt x="571" y="1"/>
                  <a:pt x="471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/>
          <p:nvPr/>
        </p:nvSpPr>
        <p:spPr>
          <a:xfrm>
            <a:off x="6602889" y="3550670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11"/>
          <p:cNvGrpSpPr/>
          <p:nvPr/>
        </p:nvGrpSpPr>
        <p:grpSpPr>
          <a:xfrm>
            <a:off x="6380649" y="4108253"/>
            <a:ext cx="4686138" cy="1178488"/>
            <a:chOff x="152400" y="4018603"/>
            <a:chExt cx="4686138" cy="1178488"/>
          </a:xfrm>
        </p:grpSpPr>
        <p:sp>
          <p:nvSpPr>
            <p:cNvPr id="159" name="Google Shape;159;p11"/>
            <p:cNvSpPr/>
            <p:nvPr/>
          </p:nvSpPr>
          <p:spPr>
            <a:xfrm flipH="1">
              <a:off x="218428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 flipH="1">
              <a:off x="364071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 flipH="1">
              <a:off x="471776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1"/>
            <p:cNvSpPr/>
            <p:nvPr/>
          </p:nvSpPr>
          <p:spPr>
            <a:xfrm flipH="1">
              <a:off x="404833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1"/>
            <p:cNvSpPr/>
            <p:nvPr/>
          </p:nvSpPr>
          <p:spPr>
            <a:xfrm flipH="1">
              <a:off x="474607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1"/>
            <p:cNvSpPr/>
            <p:nvPr/>
          </p:nvSpPr>
          <p:spPr>
            <a:xfrm flipH="1">
              <a:off x="1207322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1"/>
            <p:cNvSpPr/>
            <p:nvPr/>
          </p:nvSpPr>
          <p:spPr>
            <a:xfrm flipH="1">
              <a:off x="1338273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1"/>
            <p:cNvSpPr/>
            <p:nvPr/>
          </p:nvSpPr>
          <p:spPr>
            <a:xfrm flipH="1">
              <a:off x="1771049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1"/>
            <p:cNvSpPr/>
            <p:nvPr/>
          </p:nvSpPr>
          <p:spPr>
            <a:xfrm flipH="1">
              <a:off x="1516794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 flipH="1">
              <a:off x="1236449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 flipH="1">
              <a:off x="756103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 flipH="1">
              <a:off x="645468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 flipH="1">
              <a:off x="130192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 flipH="1">
              <a:off x="1603226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1"/>
            <p:cNvSpPr/>
            <p:nvPr/>
          </p:nvSpPr>
          <p:spPr>
            <a:xfrm flipH="1">
              <a:off x="1644910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 flipH="1">
              <a:off x="63090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 flipH="1">
              <a:off x="2731748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 flipH="1">
              <a:off x="152400" y="5077449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 flipH="1">
              <a:off x="2753623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 flipH="1">
              <a:off x="2019862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 flipH="1">
              <a:off x="2708834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 flipH="1">
              <a:off x="2236323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1"/>
          <p:cNvSpPr/>
          <p:nvPr/>
        </p:nvSpPr>
        <p:spPr>
          <a:xfrm>
            <a:off x="-705850" y="3957915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 flipH="1">
            <a:off x="8251122" y="3764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 flipH="1">
            <a:off x="9565247" y="3896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 flipH="1">
            <a:off x="7635347" y="3957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11"/>
          <p:cNvGrpSpPr/>
          <p:nvPr/>
        </p:nvGrpSpPr>
        <p:grpSpPr>
          <a:xfrm>
            <a:off x="-1682312" y="4126658"/>
            <a:ext cx="4152114" cy="1160092"/>
            <a:chOff x="8832288" y="851000"/>
            <a:chExt cx="4595588" cy="1283998"/>
          </a:xfrm>
        </p:grpSpPr>
        <p:sp>
          <p:nvSpPr>
            <p:cNvPr id="186" name="Google Shape;186;p11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1"/>
          <p:cNvGrpSpPr/>
          <p:nvPr/>
        </p:nvGrpSpPr>
        <p:grpSpPr>
          <a:xfrm flipH="1">
            <a:off x="7561062" y="1805251"/>
            <a:ext cx="2550083" cy="712484"/>
            <a:chOff x="6709575" y="3608950"/>
            <a:chExt cx="2840052" cy="793500"/>
          </a:xfrm>
        </p:grpSpPr>
        <p:sp>
          <p:nvSpPr>
            <p:cNvPr id="224" name="Google Shape;224;p11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11"/>
          <p:cNvSpPr/>
          <p:nvPr/>
        </p:nvSpPr>
        <p:spPr>
          <a:xfrm flipH="1">
            <a:off x="-1030734" y="482650"/>
            <a:ext cx="2216995" cy="9989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1"/>
          <p:cNvSpPr/>
          <p:nvPr/>
        </p:nvSpPr>
        <p:spPr>
          <a:xfrm flipH="1">
            <a:off x="497272" y="6000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1"/>
          <p:cNvSpPr/>
          <p:nvPr/>
        </p:nvSpPr>
        <p:spPr>
          <a:xfrm flipH="1">
            <a:off x="1124397" y="9160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/>
          <p:nvPr/>
        </p:nvSpPr>
        <p:spPr>
          <a:xfrm flipH="1">
            <a:off x="1012371" y="7321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>
            <a:spLocks noGrp="1"/>
          </p:cNvSpPr>
          <p:nvPr>
            <p:ph type="title" hasCustomPrompt="1"/>
          </p:nvPr>
        </p:nvSpPr>
        <p:spPr>
          <a:xfrm>
            <a:off x="793800" y="1912094"/>
            <a:ext cx="6226500" cy="1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7" name="Google Shape;267;p12"/>
          <p:cNvSpPr txBox="1">
            <a:spLocks noGrp="1"/>
          </p:cNvSpPr>
          <p:nvPr>
            <p:ph type="body" idx="1"/>
          </p:nvPr>
        </p:nvSpPr>
        <p:spPr>
          <a:xfrm>
            <a:off x="793800" y="3127644"/>
            <a:ext cx="62265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12"/>
          <p:cNvSpPr/>
          <p:nvPr/>
        </p:nvSpPr>
        <p:spPr>
          <a:xfrm>
            <a:off x="-6" y="370937"/>
            <a:ext cx="3414882" cy="1026817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 flipH="1">
            <a:off x="1147479" y="370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948725" y="370927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/>
          <p:nvPr/>
        </p:nvSpPr>
        <p:spPr>
          <a:xfrm flipH="1">
            <a:off x="4774107" y="4206375"/>
            <a:ext cx="2918735" cy="1315162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12"/>
          <p:cNvGrpSpPr/>
          <p:nvPr/>
        </p:nvGrpSpPr>
        <p:grpSpPr>
          <a:xfrm flipH="1">
            <a:off x="7364608" y="2110543"/>
            <a:ext cx="1185150" cy="3149457"/>
            <a:chOff x="-2382070" y="1949863"/>
            <a:chExt cx="855025" cy="2272172"/>
          </a:xfrm>
        </p:grpSpPr>
        <p:sp>
          <p:nvSpPr>
            <p:cNvPr id="273" name="Google Shape;273;p12"/>
            <p:cNvSpPr/>
            <p:nvPr/>
          </p:nvSpPr>
          <p:spPr>
            <a:xfrm>
              <a:off x="-2374124" y="2021672"/>
              <a:ext cx="847078" cy="307828"/>
            </a:xfrm>
            <a:custGeom>
              <a:avLst/>
              <a:gdLst/>
              <a:ahLst/>
              <a:cxnLst/>
              <a:rect l="l" t="t" r="r" b="b"/>
              <a:pathLst>
                <a:path w="8847" h="3215" extrusionOk="0">
                  <a:moveTo>
                    <a:pt x="1" y="2288"/>
                  </a:moveTo>
                  <a:cubicBezTo>
                    <a:pt x="1" y="2288"/>
                    <a:pt x="2789" y="3215"/>
                    <a:pt x="8846" y="2288"/>
                  </a:cubicBezTo>
                  <a:cubicBezTo>
                    <a:pt x="8846" y="2288"/>
                    <a:pt x="5345" y="1"/>
                    <a:pt x="1" y="2288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-2127579" y="2525389"/>
              <a:ext cx="317594" cy="1696646"/>
            </a:xfrm>
            <a:custGeom>
              <a:avLst/>
              <a:gdLst/>
              <a:ahLst/>
              <a:cxnLst/>
              <a:rect l="l" t="t" r="r" b="b"/>
              <a:pathLst>
                <a:path w="3317" h="17720" extrusionOk="0">
                  <a:moveTo>
                    <a:pt x="677" y="17720"/>
                  </a:moveTo>
                  <a:lnTo>
                    <a:pt x="1" y="1001"/>
                  </a:lnTo>
                  <a:cubicBezTo>
                    <a:pt x="1" y="1001"/>
                    <a:pt x="1937" y="1"/>
                    <a:pt x="3317" y="1001"/>
                  </a:cubicBezTo>
                  <a:lnTo>
                    <a:pt x="3307" y="1772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0000">
                  <a:schemeClr val="dk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-2288049" y="2507676"/>
              <a:ext cx="666115" cy="181920"/>
            </a:xfrm>
            <a:custGeom>
              <a:avLst/>
              <a:gdLst/>
              <a:ahLst/>
              <a:cxnLst/>
              <a:rect l="l" t="t" r="r" b="b"/>
              <a:pathLst>
                <a:path w="6957" h="1900" extrusionOk="0">
                  <a:moveTo>
                    <a:pt x="0" y="1158"/>
                  </a:moveTo>
                  <a:lnTo>
                    <a:pt x="1695" y="1899"/>
                  </a:lnTo>
                  <a:cubicBezTo>
                    <a:pt x="1695" y="1899"/>
                    <a:pt x="3529" y="1482"/>
                    <a:pt x="4993" y="1899"/>
                  </a:cubicBezTo>
                  <a:lnTo>
                    <a:pt x="6956" y="1158"/>
                  </a:lnTo>
                  <a:cubicBezTo>
                    <a:pt x="6956" y="1158"/>
                    <a:pt x="4317" y="0"/>
                    <a:pt x="0" y="1158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-2300495" y="2481921"/>
              <a:ext cx="693595" cy="136727"/>
            </a:xfrm>
            <a:custGeom>
              <a:avLst/>
              <a:gdLst/>
              <a:ahLst/>
              <a:cxnLst/>
              <a:rect l="l" t="t" r="r" b="b"/>
              <a:pathLst>
                <a:path w="7244" h="1428" extrusionOk="0">
                  <a:moveTo>
                    <a:pt x="130" y="1427"/>
                  </a:moveTo>
                  <a:lnTo>
                    <a:pt x="1" y="1112"/>
                  </a:lnTo>
                  <a:cubicBezTo>
                    <a:pt x="1" y="1112"/>
                    <a:pt x="3557" y="1"/>
                    <a:pt x="7244" y="1196"/>
                  </a:cubicBezTo>
                  <a:lnTo>
                    <a:pt x="7086" y="1427"/>
                  </a:lnTo>
                  <a:cubicBezTo>
                    <a:pt x="7086" y="1427"/>
                    <a:pt x="3965" y="371"/>
                    <a:pt x="130" y="142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-2318208" y="2090896"/>
              <a:ext cx="732660" cy="499323"/>
            </a:xfrm>
            <a:custGeom>
              <a:avLst/>
              <a:gdLst/>
              <a:ahLst/>
              <a:cxnLst/>
              <a:rect l="l" t="t" r="r" b="b"/>
              <a:pathLst>
                <a:path w="7652" h="5215" extrusionOk="0">
                  <a:moveTo>
                    <a:pt x="399" y="5131"/>
                  </a:moveTo>
                  <a:lnTo>
                    <a:pt x="0" y="1593"/>
                  </a:lnTo>
                  <a:cubicBezTo>
                    <a:pt x="0" y="1593"/>
                    <a:pt x="3437" y="0"/>
                    <a:pt x="7651" y="1593"/>
                  </a:cubicBezTo>
                  <a:lnTo>
                    <a:pt x="7216" y="5215"/>
                  </a:lnTo>
                  <a:cubicBezTo>
                    <a:pt x="7216" y="5215"/>
                    <a:pt x="4650" y="4187"/>
                    <a:pt x="399" y="513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-2382070" y="2001279"/>
              <a:ext cx="855025" cy="239560"/>
            </a:xfrm>
            <a:custGeom>
              <a:avLst/>
              <a:gdLst/>
              <a:ahLst/>
              <a:cxnLst/>
              <a:rect l="l" t="t" r="r" b="b"/>
              <a:pathLst>
                <a:path w="8930" h="2502" extrusionOk="0">
                  <a:moveTo>
                    <a:pt x="84" y="2501"/>
                  </a:moveTo>
                  <a:cubicBezTo>
                    <a:pt x="84" y="2501"/>
                    <a:pt x="4150" y="371"/>
                    <a:pt x="8929" y="2501"/>
                  </a:cubicBezTo>
                  <a:lnTo>
                    <a:pt x="8929" y="2196"/>
                  </a:lnTo>
                  <a:cubicBezTo>
                    <a:pt x="8929" y="2196"/>
                    <a:pt x="5048" y="1"/>
                    <a:pt x="0" y="219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-2332379" y="1969395"/>
              <a:ext cx="746831" cy="221751"/>
            </a:xfrm>
            <a:custGeom>
              <a:avLst/>
              <a:gdLst/>
              <a:ahLst/>
              <a:cxnLst/>
              <a:rect l="l" t="t" r="r" b="b"/>
              <a:pathLst>
                <a:path w="7800" h="2316" extrusionOk="0">
                  <a:moveTo>
                    <a:pt x="0" y="2316"/>
                  </a:moveTo>
                  <a:cubicBezTo>
                    <a:pt x="0" y="2316"/>
                    <a:pt x="1371" y="0"/>
                    <a:pt x="3900" y="0"/>
                  </a:cubicBezTo>
                  <a:cubicBezTo>
                    <a:pt x="6428" y="0"/>
                    <a:pt x="7799" y="2251"/>
                    <a:pt x="7799" y="2251"/>
                  </a:cubicBezTo>
                  <a:cubicBezTo>
                    <a:pt x="7799" y="2251"/>
                    <a:pt x="4252" y="630"/>
                    <a:pt x="0" y="23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-2127579" y="3238405"/>
              <a:ext cx="347755" cy="77268"/>
            </a:xfrm>
            <a:custGeom>
              <a:avLst/>
              <a:gdLst/>
              <a:ahLst/>
              <a:cxnLst/>
              <a:rect l="l" t="t" r="r" b="b"/>
              <a:pathLst>
                <a:path w="3632" h="807" extrusionOk="0">
                  <a:moveTo>
                    <a:pt x="1" y="343"/>
                  </a:moveTo>
                  <a:cubicBezTo>
                    <a:pt x="1" y="343"/>
                    <a:pt x="2196" y="1"/>
                    <a:pt x="3632" y="343"/>
                  </a:cubicBezTo>
                  <a:lnTo>
                    <a:pt x="3511" y="807"/>
                  </a:lnTo>
                  <a:cubicBezTo>
                    <a:pt x="3511" y="807"/>
                    <a:pt x="2076" y="538"/>
                    <a:pt x="75" y="80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-2120494" y="3289821"/>
              <a:ext cx="328222" cy="35618"/>
            </a:xfrm>
            <a:custGeom>
              <a:avLst/>
              <a:gdLst/>
              <a:ahLst/>
              <a:cxnLst/>
              <a:rect l="l" t="t" r="r" b="b"/>
              <a:pathLst>
                <a:path w="3428" h="372" extrusionOk="0">
                  <a:moveTo>
                    <a:pt x="1" y="270"/>
                  </a:moveTo>
                  <a:lnTo>
                    <a:pt x="223" y="371"/>
                  </a:lnTo>
                  <a:cubicBezTo>
                    <a:pt x="223" y="371"/>
                    <a:pt x="2011" y="158"/>
                    <a:pt x="3233" y="371"/>
                  </a:cubicBezTo>
                  <a:lnTo>
                    <a:pt x="3428" y="270"/>
                  </a:lnTo>
                  <a:cubicBezTo>
                    <a:pt x="3428" y="270"/>
                    <a:pt x="2131" y="1"/>
                    <a:pt x="1" y="270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-2145292" y="2729423"/>
              <a:ext cx="361064" cy="78130"/>
            </a:xfrm>
            <a:custGeom>
              <a:avLst/>
              <a:gdLst/>
              <a:ahLst/>
              <a:cxnLst/>
              <a:rect l="l" t="t" r="r" b="b"/>
              <a:pathLst>
                <a:path w="3771" h="816" extrusionOk="0">
                  <a:moveTo>
                    <a:pt x="0" y="333"/>
                  </a:moveTo>
                  <a:cubicBezTo>
                    <a:pt x="0" y="333"/>
                    <a:pt x="2233" y="0"/>
                    <a:pt x="3770" y="343"/>
                  </a:cubicBezTo>
                  <a:lnTo>
                    <a:pt x="3705" y="815"/>
                  </a:lnTo>
                  <a:cubicBezTo>
                    <a:pt x="3705" y="815"/>
                    <a:pt x="2177" y="547"/>
                    <a:pt x="38" y="815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-2141750" y="2781700"/>
              <a:ext cx="351298" cy="35618"/>
            </a:xfrm>
            <a:custGeom>
              <a:avLst/>
              <a:gdLst/>
              <a:ahLst/>
              <a:cxnLst/>
              <a:rect l="l" t="t" r="r" b="b"/>
              <a:pathLst>
                <a:path w="3669" h="372" extrusionOk="0">
                  <a:moveTo>
                    <a:pt x="1" y="269"/>
                  </a:moveTo>
                  <a:lnTo>
                    <a:pt x="241" y="371"/>
                  </a:lnTo>
                  <a:cubicBezTo>
                    <a:pt x="241" y="371"/>
                    <a:pt x="2149" y="158"/>
                    <a:pt x="3455" y="371"/>
                  </a:cubicBezTo>
                  <a:lnTo>
                    <a:pt x="3668" y="269"/>
                  </a:lnTo>
                  <a:cubicBezTo>
                    <a:pt x="3668" y="269"/>
                    <a:pt x="2279" y="1"/>
                    <a:pt x="1" y="269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-2100100" y="3782910"/>
              <a:ext cx="305243" cy="35618"/>
            </a:xfrm>
            <a:custGeom>
              <a:avLst/>
              <a:gdLst/>
              <a:ahLst/>
              <a:cxnLst/>
              <a:rect l="l" t="t" r="r" b="b"/>
              <a:pathLst>
                <a:path w="3188" h="372" extrusionOk="0">
                  <a:moveTo>
                    <a:pt x="1" y="270"/>
                  </a:moveTo>
                  <a:lnTo>
                    <a:pt x="223" y="371"/>
                  </a:lnTo>
                  <a:cubicBezTo>
                    <a:pt x="223" y="371"/>
                    <a:pt x="1826" y="260"/>
                    <a:pt x="3002" y="371"/>
                  </a:cubicBezTo>
                  <a:lnTo>
                    <a:pt x="3187" y="270"/>
                  </a:lnTo>
                  <a:cubicBezTo>
                    <a:pt x="3187" y="270"/>
                    <a:pt x="2029" y="1"/>
                    <a:pt x="1" y="270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-2101824" y="3749207"/>
              <a:ext cx="311371" cy="59555"/>
            </a:xfrm>
            <a:custGeom>
              <a:avLst/>
              <a:gdLst/>
              <a:ahLst/>
              <a:cxnLst/>
              <a:rect l="l" t="t" r="r" b="b"/>
              <a:pathLst>
                <a:path w="3252" h="622" extrusionOk="0">
                  <a:moveTo>
                    <a:pt x="0" y="158"/>
                  </a:moveTo>
                  <a:cubicBezTo>
                    <a:pt x="0" y="158"/>
                    <a:pt x="1816" y="1"/>
                    <a:pt x="3251" y="158"/>
                  </a:cubicBezTo>
                  <a:lnTo>
                    <a:pt x="3205" y="622"/>
                  </a:lnTo>
                  <a:cubicBezTo>
                    <a:pt x="2149" y="547"/>
                    <a:pt x="1084" y="547"/>
                    <a:pt x="28" y="62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-2226006" y="2211440"/>
              <a:ext cx="35618" cy="353979"/>
            </a:xfrm>
            <a:custGeom>
              <a:avLst/>
              <a:gdLst/>
              <a:ahLst/>
              <a:cxnLst/>
              <a:rect l="l" t="t" r="r" b="b"/>
              <a:pathLst>
                <a:path w="372" h="3697" extrusionOk="0">
                  <a:moveTo>
                    <a:pt x="343" y="3696"/>
                  </a:moveTo>
                  <a:lnTo>
                    <a:pt x="1" y="1"/>
                  </a:lnTo>
                  <a:lnTo>
                    <a:pt x="28" y="1"/>
                  </a:lnTo>
                  <a:lnTo>
                    <a:pt x="371" y="3696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-1721427" y="2214121"/>
              <a:ext cx="47108" cy="351298"/>
            </a:xfrm>
            <a:custGeom>
              <a:avLst/>
              <a:gdLst/>
              <a:ahLst/>
              <a:cxnLst/>
              <a:rect l="l" t="t" r="r" b="b"/>
              <a:pathLst>
                <a:path w="492" h="3669" extrusionOk="0">
                  <a:moveTo>
                    <a:pt x="1" y="3668"/>
                  </a:moveTo>
                  <a:lnTo>
                    <a:pt x="455" y="1"/>
                  </a:lnTo>
                  <a:lnTo>
                    <a:pt x="492" y="1"/>
                  </a:lnTo>
                  <a:lnTo>
                    <a:pt x="29" y="366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-1953706" y="2176014"/>
              <a:ext cx="5362" cy="368149"/>
            </a:xfrm>
            <a:custGeom>
              <a:avLst/>
              <a:gdLst/>
              <a:ahLst/>
              <a:cxnLst/>
              <a:rect l="l" t="t" r="r" b="b"/>
              <a:pathLst>
                <a:path w="56" h="3845" extrusionOk="0">
                  <a:moveTo>
                    <a:pt x="37" y="3844"/>
                  </a:moveTo>
                  <a:lnTo>
                    <a:pt x="0" y="3844"/>
                  </a:lnTo>
                  <a:lnTo>
                    <a:pt x="1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-2309400" y="2204355"/>
              <a:ext cx="714947" cy="122461"/>
            </a:xfrm>
            <a:custGeom>
              <a:avLst/>
              <a:gdLst/>
              <a:ahLst/>
              <a:cxnLst/>
              <a:rect l="l" t="t" r="r" b="b"/>
              <a:pathLst>
                <a:path w="7467" h="1279" extrusionOk="0">
                  <a:moveTo>
                    <a:pt x="7457" y="1279"/>
                  </a:moveTo>
                  <a:cubicBezTo>
                    <a:pt x="3687" y="38"/>
                    <a:pt x="47" y="1260"/>
                    <a:pt x="10" y="1279"/>
                  </a:cubicBezTo>
                  <a:lnTo>
                    <a:pt x="1" y="1242"/>
                  </a:lnTo>
                  <a:cubicBezTo>
                    <a:pt x="38" y="1233"/>
                    <a:pt x="3687" y="1"/>
                    <a:pt x="7467" y="124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-2288049" y="2410973"/>
              <a:ext cx="670520" cy="107429"/>
            </a:xfrm>
            <a:custGeom>
              <a:avLst/>
              <a:gdLst/>
              <a:ahLst/>
              <a:cxnLst/>
              <a:rect l="l" t="t" r="r" b="b"/>
              <a:pathLst>
                <a:path w="7003" h="1122" extrusionOk="0">
                  <a:moveTo>
                    <a:pt x="9" y="1122"/>
                  </a:moveTo>
                  <a:lnTo>
                    <a:pt x="0" y="1085"/>
                  </a:lnTo>
                  <a:cubicBezTo>
                    <a:pt x="37" y="1075"/>
                    <a:pt x="3613" y="1"/>
                    <a:pt x="7003" y="1085"/>
                  </a:cubicBezTo>
                  <a:lnTo>
                    <a:pt x="6984" y="1122"/>
                  </a:lnTo>
                  <a:cubicBezTo>
                    <a:pt x="3613" y="38"/>
                    <a:pt x="47" y="1103"/>
                    <a:pt x="9" y="112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-2235772" y="1971119"/>
              <a:ext cx="231613" cy="188144"/>
            </a:xfrm>
            <a:custGeom>
              <a:avLst/>
              <a:gdLst/>
              <a:ahLst/>
              <a:cxnLst/>
              <a:rect l="l" t="t" r="r" b="b"/>
              <a:pathLst>
                <a:path w="2419" h="1965" extrusionOk="0">
                  <a:moveTo>
                    <a:pt x="28" y="1964"/>
                  </a:moveTo>
                  <a:lnTo>
                    <a:pt x="1" y="1946"/>
                  </a:lnTo>
                  <a:cubicBezTo>
                    <a:pt x="10" y="1927"/>
                    <a:pt x="714" y="417"/>
                    <a:pt x="2409" y="1"/>
                  </a:cubicBezTo>
                  <a:lnTo>
                    <a:pt x="2418" y="28"/>
                  </a:lnTo>
                  <a:cubicBezTo>
                    <a:pt x="742" y="445"/>
                    <a:pt x="38" y="1946"/>
                    <a:pt x="28" y="1964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-1912918" y="1971119"/>
              <a:ext cx="237741" cy="187186"/>
            </a:xfrm>
            <a:custGeom>
              <a:avLst/>
              <a:gdLst/>
              <a:ahLst/>
              <a:cxnLst/>
              <a:rect l="l" t="t" r="r" b="b"/>
              <a:pathLst>
                <a:path w="2483" h="1955" extrusionOk="0">
                  <a:moveTo>
                    <a:pt x="2455" y="1955"/>
                  </a:moveTo>
                  <a:cubicBezTo>
                    <a:pt x="1973" y="973"/>
                    <a:pt x="1075" y="260"/>
                    <a:pt x="0" y="28"/>
                  </a:cubicBezTo>
                  <a:lnTo>
                    <a:pt x="10" y="1"/>
                  </a:lnTo>
                  <a:cubicBezTo>
                    <a:pt x="1093" y="232"/>
                    <a:pt x="2001" y="955"/>
                    <a:pt x="2483" y="194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-1951982" y="1969395"/>
              <a:ext cx="3638" cy="149079"/>
            </a:xfrm>
            <a:custGeom>
              <a:avLst/>
              <a:gdLst/>
              <a:ahLst/>
              <a:cxnLst/>
              <a:rect l="l" t="t" r="r" b="b"/>
              <a:pathLst>
                <a:path w="38" h="1557" extrusionOk="0">
                  <a:moveTo>
                    <a:pt x="1" y="0"/>
                  </a:moveTo>
                  <a:lnTo>
                    <a:pt x="38" y="0"/>
                  </a:lnTo>
                  <a:lnTo>
                    <a:pt x="38" y="1556"/>
                  </a:lnTo>
                  <a:lnTo>
                    <a:pt x="1" y="1556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-2305857" y="2041204"/>
              <a:ext cx="698957" cy="113557"/>
            </a:xfrm>
            <a:custGeom>
              <a:avLst/>
              <a:gdLst/>
              <a:ahLst/>
              <a:cxnLst/>
              <a:rect l="l" t="t" r="r" b="b"/>
              <a:pathLst>
                <a:path w="7300" h="1186" extrusionOk="0">
                  <a:moveTo>
                    <a:pt x="19" y="1186"/>
                  </a:moveTo>
                  <a:lnTo>
                    <a:pt x="1" y="1158"/>
                  </a:lnTo>
                  <a:cubicBezTo>
                    <a:pt x="705" y="778"/>
                    <a:pt x="1464" y="510"/>
                    <a:pt x="2252" y="362"/>
                  </a:cubicBezTo>
                  <a:cubicBezTo>
                    <a:pt x="3965" y="0"/>
                    <a:pt x="5744" y="241"/>
                    <a:pt x="7300" y="1056"/>
                  </a:cubicBezTo>
                  <a:lnTo>
                    <a:pt x="7281" y="1084"/>
                  </a:lnTo>
                  <a:cubicBezTo>
                    <a:pt x="5734" y="278"/>
                    <a:pt x="3956" y="28"/>
                    <a:pt x="2252" y="389"/>
                  </a:cubicBezTo>
                  <a:cubicBezTo>
                    <a:pt x="1474" y="547"/>
                    <a:pt x="723" y="806"/>
                    <a:pt x="19" y="118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-2374124" y="2047428"/>
              <a:ext cx="847078" cy="239560"/>
            </a:xfrm>
            <a:custGeom>
              <a:avLst/>
              <a:gdLst/>
              <a:ahLst/>
              <a:cxnLst/>
              <a:rect l="l" t="t" r="r" b="b"/>
              <a:pathLst>
                <a:path w="8847" h="2502" extrusionOk="0">
                  <a:moveTo>
                    <a:pt x="1" y="2019"/>
                  </a:moveTo>
                  <a:lnTo>
                    <a:pt x="584" y="2158"/>
                  </a:lnTo>
                  <a:lnTo>
                    <a:pt x="594" y="2288"/>
                  </a:lnTo>
                  <a:cubicBezTo>
                    <a:pt x="594" y="2288"/>
                    <a:pt x="5077" y="862"/>
                    <a:pt x="8133" y="2501"/>
                  </a:cubicBezTo>
                  <a:lnTo>
                    <a:pt x="8226" y="2103"/>
                  </a:lnTo>
                  <a:lnTo>
                    <a:pt x="8846" y="2010"/>
                  </a:lnTo>
                  <a:cubicBezTo>
                    <a:pt x="8846" y="2010"/>
                    <a:pt x="4410" y="0"/>
                    <a:pt x="1" y="2019"/>
                  </a:cubicBezTo>
                  <a:close/>
                </a:path>
              </a:pathLst>
            </a:custGeom>
            <a:solidFill>
              <a:srgbClr val="E5A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-2120494" y="3285416"/>
              <a:ext cx="328222" cy="76407"/>
            </a:xfrm>
            <a:custGeom>
              <a:avLst/>
              <a:gdLst/>
              <a:ahLst/>
              <a:cxnLst/>
              <a:rect l="l" t="t" r="r" b="b"/>
              <a:pathLst>
                <a:path w="3428" h="798" extrusionOk="0">
                  <a:moveTo>
                    <a:pt x="1" y="316"/>
                  </a:moveTo>
                  <a:lnTo>
                    <a:pt x="223" y="417"/>
                  </a:lnTo>
                  <a:lnTo>
                    <a:pt x="242" y="797"/>
                  </a:lnTo>
                  <a:cubicBezTo>
                    <a:pt x="1233" y="677"/>
                    <a:pt x="2242" y="677"/>
                    <a:pt x="3233" y="797"/>
                  </a:cubicBezTo>
                  <a:lnTo>
                    <a:pt x="3233" y="417"/>
                  </a:lnTo>
                  <a:lnTo>
                    <a:pt x="3428" y="316"/>
                  </a:lnTo>
                  <a:cubicBezTo>
                    <a:pt x="3428" y="316"/>
                    <a:pt x="2298" y="1"/>
                    <a:pt x="1" y="316"/>
                  </a:cubicBezTo>
                  <a:close/>
                </a:path>
              </a:pathLst>
            </a:custGeom>
            <a:solidFill>
              <a:srgbClr val="EC9684">
                <a:alpha val="7215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-2100100" y="3799761"/>
              <a:ext cx="305243" cy="35618"/>
            </a:xfrm>
            <a:custGeom>
              <a:avLst/>
              <a:gdLst/>
              <a:ahLst/>
              <a:cxnLst/>
              <a:rect l="l" t="t" r="r" b="b"/>
              <a:pathLst>
                <a:path w="3188" h="372" extrusionOk="0">
                  <a:moveTo>
                    <a:pt x="1" y="94"/>
                  </a:moveTo>
                  <a:lnTo>
                    <a:pt x="223" y="195"/>
                  </a:lnTo>
                  <a:lnTo>
                    <a:pt x="223" y="371"/>
                  </a:lnTo>
                  <a:lnTo>
                    <a:pt x="3030" y="371"/>
                  </a:lnTo>
                  <a:lnTo>
                    <a:pt x="3002" y="195"/>
                  </a:lnTo>
                  <a:lnTo>
                    <a:pt x="3187" y="94"/>
                  </a:lnTo>
                  <a:cubicBezTo>
                    <a:pt x="3187" y="94"/>
                    <a:pt x="2150" y="1"/>
                    <a:pt x="1" y="94"/>
                  </a:cubicBezTo>
                  <a:close/>
                </a:path>
              </a:pathLst>
            </a:custGeom>
            <a:solidFill>
              <a:srgbClr val="EC9684">
                <a:alpha val="7215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-2110728" y="1998598"/>
              <a:ext cx="452407" cy="138451"/>
            </a:xfrm>
            <a:custGeom>
              <a:avLst/>
              <a:gdLst/>
              <a:ahLst/>
              <a:cxnLst/>
              <a:rect l="l" t="t" r="r" b="b"/>
              <a:pathLst>
                <a:path w="4725" h="1446" extrusionOk="0">
                  <a:moveTo>
                    <a:pt x="3002" y="1"/>
                  </a:moveTo>
                  <a:cubicBezTo>
                    <a:pt x="3002" y="1"/>
                    <a:pt x="1260" y="56"/>
                    <a:pt x="1" y="1381"/>
                  </a:cubicBezTo>
                  <a:cubicBezTo>
                    <a:pt x="1" y="1381"/>
                    <a:pt x="1872" y="1020"/>
                    <a:pt x="3789" y="1446"/>
                  </a:cubicBezTo>
                  <a:cubicBezTo>
                    <a:pt x="3789" y="1446"/>
                    <a:pt x="4400" y="1094"/>
                    <a:pt x="4725" y="1038"/>
                  </a:cubicBezTo>
                  <a:cubicBezTo>
                    <a:pt x="4725" y="1038"/>
                    <a:pt x="3928" y="269"/>
                    <a:pt x="3002" y="1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-2064579" y="2297515"/>
              <a:ext cx="422246" cy="260816"/>
            </a:xfrm>
            <a:custGeom>
              <a:avLst/>
              <a:gdLst/>
              <a:ahLst/>
              <a:cxnLst/>
              <a:rect l="l" t="t" r="r" b="b"/>
              <a:pathLst>
                <a:path w="4410" h="2724" extrusionOk="0">
                  <a:moveTo>
                    <a:pt x="0" y="2631"/>
                  </a:moveTo>
                  <a:cubicBezTo>
                    <a:pt x="0" y="2631"/>
                    <a:pt x="1112" y="797"/>
                    <a:pt x="1890" y="0"/>
                  </a:cubicBezTo>
                  <a:cubicBezTo>
                    <a:pt x="1890" y="0"/>
                    <a:pt x="3390" y="28"/>
                    <a:pt x="4409" y="565"/>
                  </a:cubicBezTo>
                  <a:lnTo>
                    <a:pt x="3177" y="2723"/>
                  </a:lnTo>
                  <a:cubicBezTo>
                    <a:pt x="3177" y="2723"/>
                    <a:pt x="1538" y="2455"/>
                    <a:pt x="0" y="2631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-2216240" y="2271760"/>
              <a:ext cx="264359" cy="221847"/>
            </a:xfrm>
            <a:custGeom>
              <a:avLst/>
              <a:gdLst/>
              <a:ahLst/>
              <a:cxnLst/>
              <a:rect l="l" t="t" r="r" b="b"/>
              <a:pathLst>
                <a:path w="2761" h="2317" extrusionOk="0">
                  <a:moveTo>
                    <a:pt x="0" y="269"/>
                  </a:moveTo>
                  <a:lnTo>
                    <a:pt x="186" y="2316"/>
                  </a:lnTo>
                  <a:cubicBezTo>
                    <a:pt x="186" y="2316"/>
                    <a:pt x="1946" y="2029"/>
                    <a:pt x="2761" y="2075"/>
                  </a:cubicBezTo>
                  <a:lnTo>
                    <a:pt x="2761" y="1"/>
                  </a:lnTo>
                  <a:cubicBezTo>
                    <a:pt x="1834" y="10"/>
                    <a:pt x="908" y="93"/>
                    <a:pt x="0" y="26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-2318208" y="2090896"/>
              <a:ext cx="732660" cy="185367"/>
            </a:xfrm>
            <a:custGeom>
              <a:avLst/>
              <a:gdLst/>
              <a:ahLst/>
              <a:cxnLst/>
              <a:rect l="l" t="t" r="r" b="b"/>
              <a:pathLst>
                <a:path w="7652" h="1936" extrusionOk="0">
                  <a:moveTo>
                    <a:pt x="0" y="1602"/>
                  </a:moveTo>
                  <a:lnTo>
                    <a:pt x="0" y="1704"/>
                  </a:lnTo>
                  <a:cubicBezTo>
                    <a:pt x="0" y="1704"/>
                    <a:pt x="4909" y="1936"/>
                    <a:pt x="7642" y="1658"/>
                  </a:cubicBezTo>
                  <a:lnTo>
                    <a:pt x="7651" y="1602"/>
                  </a:lnTo>
                  <a:cubicBezTo>
                    <a:pt x="7651" y="1602"/>
                    <a:pt x="4011" y="0"/>
                    <a:pt x="0" y="1602"/>
                  </a:cubicBezTo>
                  <a:close/>
                </a:path>
              </a:pathLst>
            </a:custGeom>
            <a:solidFill>
              <a:srgbClr val="6351CA">
                <a:alpha val="5686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-2167505" y="1949863"/>
              <a:ext cx="419661" cy="98524"/>
            </a:xfrm>
            <a:custGeom>
              <a:avLst/>
              <a:gdLst/>
              <a:ahLst/>
              <a:cxnLst/>
              <a:rect l="l" t="t" r="r" b="b"/>
              <a:pathLst>
                <a:path w="4383" h="1029" extrusionOk="0">
                  <a:moveTo>
                    <a:pt x="1" y="834"/>
                  </a:moveTo>
                  <a:cubicBezTo>
                    <a:pt x="1455" y="1028"/>
                    <a:pt x="2928" y="1028"/>
                    <a:pt x="4382" y="834"/>
                  </a:cubicBezTo>
                  <a:cubicBezTo>
                    <a:pt x="3039" y="0"/>
                    <a:pt x="1344" y="0"/>
                    <a:pt x="1" y="834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2"/>
          <p:cNvGrpSpPr/>
          <p:nvPr/>
        </p:nvGrpSpPr>
        <p:grpSpPr>
          <a:xfrm>
            <a:off x="4632034" y="4206378"/>
            <a:ext cx="4437713" cy="1177558"/>
            <a:chOff x="5311722" y="4018603"/>
            <a:chExt cx="4437713" cy="1177558"/>
          </a:xfrm>
        </p:grpSpPr>
        <p:sp>
          <p:nvSpPr>
            <p:cNvPr id="304" name="Google Shape;304;p12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8397996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12"/>
          <p:cNvSpPr/>
          <p:nvPr/>
        </p:nvSpPr>
        <p:spPr>
          <a:xfrm flipH="1">
            <a:off x="4632029" y="479787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/>
          <p:nvPr/>
        </p:nvSpPr>
        <p:spPr>
          <a:xfrm flipH="1">
            <a:off x="4632029" y="43927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12"/>
          <p:cNvGrpSpPr/>
          <p:nvPr/>
        </p:nvGrpSpPr>
        <p:grpSpPr>
          <a:xfrm flipH="1">
            <a:off x="2069503" y="4350561"/>
            <a:ext cx="3675092" cy="1026813"/>
            <a:chOff x="8832288" y="851000"/>
            <a:chExt cx="4595588" cy="1283998"/>
          </a:xfrm>
        </p:grpSpPr>
        <p:sp>
          <p:nvSpPr>
            <p:cNvPr id="328" name="Google Shape;328;p12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"/>
          <p:cNvSpPr/>
          <p:nvPr/>
        </p:nvSpPr>
        <p:spPr>
          <a:xfrm>
            <a:off x="5548052" y="3937797"/>
            <a:ext cx="2788613" cy="1256557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 flipH="1">
            <a:off x="2350106" y="2684973"/>
            <a:ext cx="2136429" cy="59691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-458955" y="3857352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14"/>
          <p:cNvGrpSpPr/>
          <p:nvPr/>
        </p:nvGrpSpPr>
        <p:grpSpPr>
          <a:xfrm>
            <a:off x="-2179299" y="3733150"/>
            <a:ext cx="2840052" cy="793500"/>
            <a:chOff x="6709575" y="3608950"/>
            <a:chExt cx="2840052" cy="793500"/>
          </a:xfrm>
        </p:grpSpPr>
        <p:sp>
          <p:nvSpPr>
            <p:cNvPr id="371" name="Google Shape;371;p14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4"/>
          <p:cNvSpPr/>
          <p:nvPr/>
        </p:nvSpPr>
        <p:spPr>
          <a:xfrm>
            <a:off x="9950750" y="3691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4"/>
          <p:cNvSpPr/>
          <p:nvPr/>
        </p:nvSpPr>
        <p:spPr>
          <a:xfrm>
            <a:off x="9414309" y="6148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4"/>
          <p:cNvSpPr/>
          <p:nvPr/>
        </p:nvSpPr>
        <p:spPr>
          <a:xfrm>
            <a:off x="10927159" y="5356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4"/>
          <p:cNvSpPr/>
          <p:nvPr/>
        </p:nvSpPr>
        <p:spPr>
          <a:xfrm>
            <a:off x="11021087" y="9252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" name="Google Shape;412;p14"/>
          <p:cNvGrpSpPr/>
          <p:nvPr/>
        </p:nvGrpSpPr>
        <p:grpSpPr>
          <a:xfrm flipH="1">
            <a:off x="6846886" y="3921791"/>
            <a:ext cx="4903107" cy="1233052"/>
            <a:chOff x="4624250" y="2097578"/>
            <a:chExt cx="4686138" cy="1178488"/>
          </a:xfrm>
        </p:grpSpPr>
        <p:sp>
          <p:nvSpPr>
            <p:cNvPr id="413" name="Google Shape;413;p14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Google Shape;435;p14"/>
          <p:cNvSpPr/>
          <p:nvPr/>
        </p:nvSpPr>
        <p:spPr>
          <a:xfrm>
            <a:off x="2188037" y="7283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4"/>
          <p:cNvSpPr/>
          <p:nvPr/>
        </p:nvSpPr>
        <p:spPr>
          <a:xfrm>
            <a:off x="1545234" y="87051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4"/>
          <p:cNvSpPr/>
          <p:nvPr/>
        </p:nvSpPr>
        <p:spPr>
          <a:xfrm>
            <a:off x="8256997" y="36418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4"/>
          <p:cNvSpPr/>
          <p:nvPr/>
        </p:nvSpPr>
        <p:spPr>
          <a:xfrm>
            <a:off x="1576950" y="6118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1115525" y="11557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4"/>
          <p:cNvSpPr/>
          <p:nvPr/>
        </p:nvSpPr>
        <p:spPr>
          <a:xfrm>
            <a:off x="5156609" y="4358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p14"/>
          <p:cNvGrpSpPr/>
          <p:nvPr/>
        </p:nvGrpSpPr>
        <p:grpSpPr>
          <a:xfrm>
            <a:off x="7222318" y="885296"/>
            <a:ext cx="4152249" cy="1160123"/>
            <a:chOff x="7222318" y="885296"/>
            <a:chExt cx="4152249" cy="1160123"/>
          </a:xfrm>
        </p:grpSpPr>
        <p:sp>
          <p:nvSpPr>
            <p:cNvPr id="442" name="Google Shape;442;p14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1038250" y="3713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4"/>
          <p:cNvSpPr/>
          <p:nvPr/>
        </p:nvSpPr>
        <p:spPr>
          <a:xfrm>
            <a:off x="1775682" y="3464074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4"/>
          <p:cNvSpPr/>
          <p:nvPr/>
        </p:nvSpPr>
        <p:spPr>
          <a:xfrm>
            <a:off x="893975" y="406039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14"/>
          <p:cNvGrpSpPr/>
          <p:nvPr/>
        </p:nvGrpSpPr>
        <p:grpSpPr>
          <a:xfrm>
            <a:off x="546113" y="1002680"/>
            <a:ext cx="2312712" cy="596899"/>
            <a:chOff x="6334200" y="978578"/>
            <a:chExt cx="1544073" cy="398517"/>
          </a:xfrm>
        </p:grpSpPr>
        <p:sp>
          <p:nvSpPr>
            <p:cNvPr id="449" name="Google Shape;449;p14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14"/>
          <p:cNvSpPr/>
          <p:nvPr/>
        </p:nvSpPr>
        <p:spPr>
          <a:xfrm>
            <a:off x="6903025" y="36186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6591397" y="42871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7984557" y="3857361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7695000" y="330664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2218350" y="39377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2702713" y="4367285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4"/>
          <p:cNvSpPr/>
          <p:nvPr/>
        </p:nvSpPr>
        <p:spPr>
          <a:xfrm flipH="1">
            <a:off x="7943405" y="3832364"/>
            <a:ext cx="95425" cy="88764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4"/>
          <p:cNvSpPr/>
          <p:nvPr/>
        </p:nvSpPr>
        <p:spPr>
          <a:xfrm flipH="1">
            <a:off x="8336684" y="4174162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7299325" y="1213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7F4FB"/>
            </a:gs>
            <a:gs pos="100000">
              <a:srgbClr val="D7F4FB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7552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0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7552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"/>
          <p:cNvSpPr txBox="1">
            <a:spLocks noGrp="1"/>
          </p:cNvSpPr>
          <p:nvPr>
            <p:ph type="ctrTitle"/>
          </p:nvPr>
        </p:nvSpPr>
        <p:spPr>
          <a:xfrm>
            <a:off x="4560435" y="964882"/>
            <a:ext cx="4233300" cy="15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800">
                <a:solidFill>
                  <a:schemeClr val="accent6"/>
                </a:solidFill>
              </a:rPr>
              <a:t>Unit 7: </a:t>
            </a:r>
            <a:endParaRPr sz="4800">
              <a:solidFill>
                <a:schemeClr val="accent6"/>
              </a:solidFill>
            </a:endParaRPr>
          </a:p>
        </p:txBody>
      </p:sp>
      <p:sp>
        <p:nvSpPr>
          <p:cNvPr id="474" name="Google Shape;474;p1"/>
          <p:cNvSpPr txBox="1">
            <a:spLocks noGrp="1"/>
          </p:cNvSpPr>
          <p:nvPr>
            <p:ph type="subTitle" idx="1"/>
          </p:nvPr>
        </p:nvSpPr>
        <p:spPr>
          <a:xfrm>
            <a:off x="4560385" y="3328852"/>
            <a:ext cx="4233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accent6"/>
                </a:solidFill>
              </a:rPr>
              <a:t>Lesson 3: A closer look 2 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75" name="Google Shape;475;p1"/>
          <p:cNvSpPr/>
          <p:nvPr/>
        </p:nvSpPr>
        <p:spPr>
          <a:xfrm>
            <a:off x="6755831" y="4057403"/>
            <a:ext cx="244842" cy="34640"/>
          </a:xfrm>
          <a:custGeom>
            <a:avLst/>
            <a:gdLst/>
            <a:ahLst/>
            <a:cxnLst/>
            <a:rect l="l" t="t" r="r" b="b"/>
            <a:pathLst>
              <a:path w="3937" h="557" extrusionOk="0">
                <a:moveTo>
                  <a:pt x="3928" y="557"/>
                </a:moveTo>
                <a:cubicBezTo>
                  <a:pt x="2668" y="38"/>
                  <a:pt x="1269" y="38"/>
                  <a:pt x="19" y="557"/>
                </a:cubicBezTo>
                <a:lnTo>
                  <a:pt x="0" y="529"/>
                </a:lnTo>
                <a:cubicBezTo>
                  <a:pt x="1260" y="1"/>
                  <a:pt x="2677" y="1"/>
                  <a:pt x="3937" y="529"/>
                </a:cubicBezTo>
                <a:close/>
              </a:path>
            </a:pathLst>
          </a:custGeom>
          <a:solidFill>
            <a:srgbClr val="F5B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"/>
          <p:cNvSpPr txBox="1">
            <a:spLocks noGrp="1"/>
          </p:cNvSpPr>
          <p:nvPr>
            <p:ph type="ctrTitle" idx="2"/>
          </p:nvPr>
        </p:nvSpPr>
        <p:spPr>
          <a:xfrm>
            <a:off x="3563256" y="2423444"/>
            <a:ext cx="545552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8000">
                <a:solidFill>
                  <a:schemeClr val="accent6"/>
                </a:solidFill>
              </a:rPr>
              <a:t>Traffic </a:t>
            </a:r>
            <a:endParaRPr sz="8000">
              <a:solidFill>
                <a:schemeClr val="accent6"/>
              </a:solidFill>
            </a:endParaRPr>
          </a:p>
        </p:txBody>
      </p:sp>
      <p:sp>
        <p:nvSpPr>
          <p:cNvPr id="477" name="Google Shape;477;p1"/>
          <p:cNvSpPr/>
          <p:nvPr/>
        </p:nvSpPr>
        <p:spPr>
          <a:xfrm>
            <a:off x="1461125" y="3637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" name="Google Shape;478;p1"/>
          <p:cNvGrpSpPr/>
          <p:nvPr/>
        </p:nvGrpSpPr>
        <p:grpSpPr>
          <a:xfrm rot="-634020">
            <a:off x="-1955691" y="1734142"/>
            <a:ext cx="3911374" cy="1675217"/>
            <a:chOff x="280544" y="2039183"/>
            <a:chExt cx="2925320" cy="1252897"/>
          </a:xfrm>
        </p:grpSpPr>
        <p:sp>
          <p:nvSpPr>
            <p:cNvPr id="479" name="Google Shape;479;p1"/>
            <p:cNvSpPr/>
            <p:nvPr/>
          </p:nvSpPr>
          <p:spPr>
            <a:xfrm rot="-404707">
              <a:off x="2229752" y="2568059"/>
              <a:ext cx="611122" cy="574479"/>
            </a:xfrm>
            <a:custGeom>
              <a:avLst/>
              <a:gdLst/>
              <a:ahLst/>
              <a:cxnLst/>
              <a:rect l="l" t="t" r="r" b="b"/>
              <a:pathLst>
                <a:path w="9106" h="8560" extrusionOk="0">
                  <a:moveTo>
                    <a:pt x="1565" y="6234"/>
                  </a:moveTo>
                  <a:cubicBezTo>
                    <a:pt x="1565" y="6234"/>
                    <a:pt x="4020" y="8559"/>
                    <a:pt x="8920" y="7197"/>
                  </a:cubicBezTo>
                  <a:lnTo>
                    <a:pt x="9105" y="1621"/>
                  </a:lnTo>
                  <a:cubicBezTo>
                    <a:pt x="9105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6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"/>
            <p:cNvSpPr/>
            <p:nvPr/>
          </p:nvSpPr>
          <p:spPr>
            <a:xfrm rot="-404707">
              <a:off x="2696253" y="2643575"/>
              <a:ext cx="262408" cy="373076"/>
            </a:xfrm>
            <a:custGeom>
              <a:avLst/>
              <a:gdLst/>
              <a:ahLst/>
              <a:cxnLst/>
              <a:rect l="l" t="t" r="r" b="b"/>
              <a:pathLst>
                <a:path w="3910" h="5559" extrusionOk="0">
                  <a:moveTo>
                    <a:pt x="3909" y="2780"/>
                  </a:moveTo>
                  <a:cubicBezTo>
                    <a:pt x="3909" y="4308"/>
                    <a:pt x="3029" y="5558"/>
                    <a:pt x="1955" y="5558"/>
                  </a:cubicBezTo>
                  <a:cubicBezTo>
                    <a:pt x="880" y="5558"/>
                    <a:pt x="1" y="4308"/>
                    <a:pt x="1" y="2780"/>
                  </a:cubicBezTo>
                  <a:cubicBezTo>
                    <a:pt x="1" y="1242"/>
                    <a:pt x="880" y="1"/>
                    <a:pt x="1955" y="1"/>
                  </a:cubicBezTo>
                  <a:cubicBezTo>
                    <a:pt x="3029" y="1"/>
                    <a:pt x="3909" y="1242"/>
                    <a:pt x="3909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"/>
            <p:cNvSpPr/>
            <p:nvPr/>
          </p:nvSpPr>
          <p:spPr>
            <a:xfrm rot="-404707">
              <a:off x="2714884" y="2662995"/>
              <a:ext cx="233818" cy="333278"/>
            </a:xfrm>
            <a:custGeom>
              <a:avLst/>
              <a:gdLst/>
              <a:ahLst/>
              <a:cxnLst/>
              <a:rect l="l" t="t" r="r" b="b"/>
              <a:pathLst>
                <a:path w="3484" h="4966" extrusionOk="0">
                  <a:moveTo>
                    <a:pt x="3483" y="2483"/>
                  </a:moveTo>
                  <a:cubicBezTo>
                    <a:pt x="3483" y="3854"/>
                    <a:pt x="2705" y="4965"/>
                    <a:pt x="1742" y="4965"/>
                  </a:cubicBezTo>
                  <a:cubicBezTo>
                    <a:pt x="778" y="4965"/>
                    <a:pt x="0" y="3854"/>
                    <a:pt x="0" y="2483"/>
                  </a:cubicBezTo>
                  <a:cubicBezTo>
                    <a:pt x="0" y="1112"/>
                    <a:pt x="778" y="0"/>
                    <a:pt x="1742" y="0"/>
                  </a:cubicBezTo>
                  <a:cubicBezTo>
                    <a:pt x="2705" y="0"/>
                    <a:pt x="3483" y="1112"/>
                    <a:pt x="3483" y="2483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"/>
            <p:cNvSpPr/>
            <p:nvPr/>
          </p:nvSpPr>
          <p:spPr>
            <a:xfrm rot="-404707">
              <a:off x="2715295" y="2699549"/>
              <a:ext cx="172881" cy="280998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84" y="4187"/>
                    <a:pt x="0" y="3242"/>
                    <a:pt x="0" y="2094"/>
                  </a:cubicBezTo>
                  <a:cubicBezTo>
                    <a:pt x="0" y="936"/>
                    <a:pt x="584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"/>
            <p:cNvSpPr/>
            <p:nvPr/>
          </p:nvSpPr>
          <p:spPr>
            <a:xfrm rot="-404707">
              <a:off x="2760667" y="2819288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20" y="816"/>
                    <a:pt x="0" y="631"/>
                    <a:pt x="0" y="408"/>
                  </a:cubicBezTo>
                  <a:cubicBezTo>
                    <a:pt x="0" y="186"/>
                    <a:pt x="120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"/>
            <p:cNvSpPr/>
            <p:nvPr/>
          </p:nvSpPr>
          <p:spPr>
            <a:xfrm rot="-404707">
              <a:off x="805289" y="2053721"/>
              <a:ext cx="278582" cy="526561"/>
            </a:xfrm>
            <a:custGeom>
              <a:avLst/>
              <a:gdLst/>
              <a:ahLst/>
              <a:cxnLst/>
              <a:rect l="l" t="t" r="r" b="b"/>
              <a:pathLst>
                <a:path w="4151" h="7846" extrusionOk="0">
                  <a:moveTo>
                    <a:pt x="3808" y="7845"/>
                  </a:moveTo>
                  <a:lnTo>
                    <a:pt x="1" y="0"/>
                  </a:lnTo>
                  <a:lnTo>
                    <a:pt x="232" y="19"/>
                  </a:lnTo>
                  <a:lnTo>
                    <a:pt x="4150" y="775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"/>
            <p:cNvSpPr/>
            <p:nvPr/>
          </p:nvSpPr>
          <p:spPr>
            <a:xfrm rot="-404633">
              <a:off x="777301" y="2056256"/>
              <a:ext cx="293953" cy="692996"/>
            </a:xfrm>
            <a:custGeom>
              <a:avLst/>
              <a:gdLst/>
              <a:ahLst/>
              <a:cxnLst/>
              <a:rect l="l" t="t" r="r" b="b"/>
              <a:pathLst>
                <a:path w="4364" h="10319" extrusionOk="0">
                  <a:moveTo>
                    <a:pt x="1" y="10318"/>
                  </a:moveTo>
                  <a:lnTo>
                    <a:pt x="93" y="778"/>
                  </a:lnTo>
                  <a:lnTo>
                    <a:pt x="557" y="0"/>
                  </a:lnTo>
                  <a:lnTo>
                    <a:pt x="4363" y="7845"/>
                  </a:lnTo>
                  <a:cubicBezTo>
                    <a:pt x="4363" y="7845"/>
                    <a:pt x="2659" y="8484"/>
                    <a:pt x="1" y="10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"/>
            <p:cNvSpPr/>
            <p:nvPr/>
          </p:nvSpPr>
          <p:spPr>
            <a:xfrm rot="-404711">
              <a:off x="722295" y="2210533"/>
              <a:ext cx="2437200" cy="856685"/>
            </a:xfrm>
            <a:custGeom>
              <a:avLst/>
              <a:gdLst/>
              <a:ahLst/>
              <a:cxnLst/>
              <a:rect l="l" t="t" r="r" b="b"/>
              <a:pathLst>
                <a:path w="36385" h="12765" extrusionOk="0">
                  <a:moveTo>
                    <a:pt x="36384" y="8235"/>
                  </a:moveTo>
                  <a:cubicBezTo>
                    <a:pt x="36384" y="8235"/>
                    <a:pt x="35375" y="4419"/>
                    <a:pt x="31058" y="2168"/>
                  </a:cubicBezTo>
                  <a:cubicBezTo>
                    <a:pt x="26927" y="1"/>
                    <a:pt x="7661" y="3113"/>
                    <a:pt x="5771" y="3798"/>
                  </a:cubicBezTo>
                  <a:cubicBezTo>
                    <a:pt x="3891" y="4493"/>
                    <a:pt x="399" y="6855"/>
                    <a:pt x="205" y="7253"/>
                  </a:cubicBezTo>
                  <a:cubicBezTo>
                    <a:pt x="1" y="7642"/>
                    <a:pt x="6651" y="10995"/>
                    <a:pt x="12922" y="11885"/>
                  </a:cubicBezTo>
                  <a:cubicBezTo>
                    <a:pt x="19184" y="12764"/>
                    <a:pt x="28733" y="12681"/>
                    <a:pt x="30632" y="12385"/>
                  </a:cubicBezTo>
                  <a:cubicBezTo>
                    <a:pt x="32531" y="12088"/>
                    <a:pt x="36088" y="9921"/>
                    <a:pt x="36384" y="823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"/>
            <p:cNvSpPr/>
            <p:nvPr/>
          </p:nvSpPr>
          <p:spPr>
            <a:xfrm rot="-404707">
              <a:off x="2540057" y="2252512"/>
              <a:ext cx="421531" cy="145499"/>
            </a:xfrm>
            <a:custGeom>
              <a:avLst/>
              <a:gdLst/>
              <a:ahLst/>
              <a:cxnLst/>
              <a:rect l="l" t="t" r="r" b="b"/>
              <a:pathLst>
                <a:path w="6281" h="2168" extrusionOk="0">
                  <a:moveTo>
                    <a:pt x="6281" y="2168"/>
                  </a:moveTo>
                  <a:cubicBezTo>
                    <a:pt x="6281" y="2168"/>
                    <a:pt x="3132" y="1816"/>
                    <a:pt x="1" y="2168"/>
                  </a:cubicBezTo>
                  <a:lnTo>
                    <a:pt x="251" y="1084"/>
                  </a:lnTo>
                  <a:cubicBezTo>
                    <a:pt x="251" y="1084"/>
                    <a:pt x="3196" y="1"/>
                    <a:pt x="5030" y="10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"/>
            <p:cNvSpPr/>
            <p:nvPr/>
          </p:nvSpPr>
          <p:spPr>
            <a:xfrm rot="-404707">
              <a:off x="2631209" y="2319410"/>
              <a:ext cx="3825" cy="85232"/>
            </a:xfrm>
            <a:custGeom>
              <a:avLst/>
              <a:gdLst/>
              <a:ahLst/>
              <a:cxnLst/>
              <a:rect l="l" t="t" r="r" b="b"/>
              <a:pathLst>
                <a:path w="57" h="1270" extrusionOk="0">
                  <a:moveTo>
                    <a:pt x="1" y="1"/>
                  </a:moveTo>
                  <a:lnTo>
                    <a:pt x="56" y="1"/>
                  </a:lnTo>
                  <a:lnTo>
                    <a:pt x="56" y="1270"/>
                  </a:lnTo>
                  <a:lnTo>
                    <a:pt x="1" y="1270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"/>
            <p:cNvSpPr/>
            <p:nvPr/>
          </p:nvSpPr>
          <p:spPr>
            <a:xfrm rot="-404707">
              <a:off x="2789072" y="2285943"/>
              <a:ext cx="75300" cy="96440"/>
            </a:xfrm>
            <a:custGeom>
              <a:avLst/>
              <a:gdLst/>
              <a:ahLst/>
              <a:cxnLst/>
              <a:rect l="l" t="t" r="r" b="b"/>
              <a:pathLst>
                <a:path w="1122" h="1437" extrusionOk="0">
                  <a:moveTo>
                    <a:pt x="0" y="28"/>
                  </a:moveTo>
                  <a:lnTo>
                    <a:pt x="47" y="0"/>
                  </a:lnTo>
                  <a:lnTo>
                    <a:pt x="1121" y="1399"/>
                  </a:lnTo>
                  <a:lnTo>
                    <a:pt x="1075" y="1436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"/>
            <p:cNvSpPr/>
            <p:nvPr/>
          </p:nvSpPr>
          <p:spPr>
            <a:xfrm rot="-404707">
              <a:off x="718384" y="2350025"/>
              <a:ext cx="1668539" cy="404149"/>
            </a:xfrm>
            <a:custGeom>
              <a:avLst/>
              <a:gdLst/>
              <a:ahLst/>
              <a:cxnLst/>
              <a:rect l="l" t="t" r="r" b="b"/>
              <a:pathLst>
                <a:path w="24862" h="6022" extrusionOk="0">
                  <a:moveTo>
                    <a:pt x="24861" y="1"/>
                  </a:moveTo>
                  <a:cubicBezTo>
                    <a:pt x="22675" y="834"/>
                    <a:pt x="21249" y="6021"/>
                    <a:pt x="21249" y="6021"/>
                  </a:cubicBezTo>
                  <a:cubicBezTo>
                    <a:pt x="21249" y="6021"/>
                    <a:pt x="5929" y="4345"/>
                    <a:pt x="1" y="5845"/>
                  </a:cubicBezTo>
                  <a:cubicBezTo>
                    <a:pt x="1" y="5845"/>
                    <a:pt x="2863" y="3344"/>
                    <a:pt x="5780" y="2270"/>
                  </a:cubicBezTo>
                  <a:cubicBezTo>
                    <a:pt x="8698" y="1195"/>
                    <a:pt x="19980" y="10"/>
                    <a:pt x="2486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"/>
            <p:cNvSpPr/>
            <p:nvPr/>
          </p:nvSpPr>
          <p:spPr>
            <a:xfrm rot="-404707">
              <a:off x="1923903" y="2401270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5" y="1"/>
                    <a:pt x="482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"/>
            <p:cNvSpPr/>
            <p:nvPr/>
          </p:nvSpPr>
          <p:spPr>
            <a:xfrm rot="-404707">
              <a:off x="1822937" y="2420675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27" y="418"/>
                  </a:moveTo>
                  <a:cubicBezTo>
                    <a:pt x="352" y="649"/>
                    <a:pt x="223" y="853"/>
                    <a:pt x="130" y="862"/>
                  </a:cubicBezTo>
                  <a:cubicBezTo>
                    <a:pt x="28" y="862"/>
                    <a:pt x="0" y="686"/>
                    <a:pt x="65" y="446"/>
                  </a:cubicBezTo>
                  <a:cubicBezTo>
                    <a:pt x="130" y="214"/>
                    <a:pt x="269" y="20"/>
                    <a:pt x="362" y="10"/>
                  </a:cubicBezTo>
                  <a:cubicBezTo>
                    <a:pt x="464" y="1"/>
                    <a:pt x="491" y="186"/>
                    <a:pt x="42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"/>
            <p:cNvSpPr/>
            <p:nvPr/>
          </p:nvSpPr>
          <p:spPr>
            <a:xfrm rot="-404707">
              <a:off x="1721978" y="2440184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6" y="417"/>
                  </a:moveTo>
                  <a:cubicBezTo>
                    <a:pt x="352" y="649"/>
                    <a:pt x="222" y="843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04"/>
                    <a:pt x="269" y="9"/>
                    <a:pt x="361" y="9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"/>
            <p:cNvSpPr/>
            <p:nvPr/>
          </p:nvSpPr>
          <p:spPr>
            <a:xfrm rot="-404707">
              <a:off x="1621615" y="2459558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26"/>
                  </a:moveTo>
                  <a:cubicBezTo>
                    <a:pt x="361" y="658"/>
                    <a:pt x="222" y="852"/>
                    <a:pt x="130" y="862"/>
                  </a:cubicBezTo>
                  <a:cubicBezTo>
                    <a:pt x="28" y="862"/>
                    <a:pt x="0" y="686"/>
                    <a:pt x="74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95"/>
                    <a:pt x="426" y="42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"/>
            <p:cNvSpPr/>
            <p:nvPr/>
          </p:nvSpPr>
          <p:spPr>
            <a:xfrm rot="-404707">
              <a:off x="1521261" y="2479567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04"/>
                    <a:pt x="260" y="10"/>
                    <a:pt x="362" y="10"/>
                  </a:cubicBezTo>
                  <a:cubicBezTo>
                    <a:pt x="464" y="1"/>
                    <a:pt x="483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"/>
            <p:cNvSpPr/>
            <p:nvPr/>
          </p:nvSpPr>
          <p:spPr>
            <a:xfrm rot="-404707">
              <a:off x="1420898" y="2498938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14" y="844"/>
                    <a:pt x="121" y="853"/>
                  </a:cubicBezTo>
                  <a:cubicBezTo>
                    <a:pt x="19" y="862"/>
                    <a:pt x="1" y="677"/>
                    <a:pt x="66" y="445"/>
                  </a:cubicBezTo>
                  <a:cubicBezTo>
                    <a:pt x="131" y="205"/>
                    <a:pt x="260" y="10"/>
                    <a:pt x="362" y="1"/>
                  </a:cubicBezTo>
                  <a:cubicBezTo>
                    <a:pt x="455" y="1"/>
                    <a:pt x="483" y="177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"/>
            <p:cNvSpPr/>
            <p:nvPr/>
          </p:nvSpPr>
          <p:spPr>
            <a:xfrm rot="-404707">
              <a:off x="1319932" y="2518343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6"/>
                  </a:cubicBezTo>
                  <a:cubicBezTo>
                    <a:pt x="130" y="205"/>
                    <a:pt x="269" y="10"/>
                    <a:pt x="362" y="1"/>
                  </a:cubicBezTo>
                  <a:cubicBezTo>
                    <a:pt x="464" y="1"/>
                    <a:pt x="492" y="186"/>
                    <a:pt x="41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"/>
            <p:cNvSpPr/>
            <p:nvPr/>
          </p:nvSpPr>
          <p:spPr>
            <a:xfrm rot="-404707">
              <a:off x="1219575" y="2537816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7" y="417"/>
                  </a:moveTo>
                  <a:cubicBezTo>
                    <a:pt x="353" y="649"/>
                    <a:pt x="223" y="843"/>
                    <a:pt x="121" y="852"/>
                  </a:cubicBezTo>
                  <a:cubicBezTo>
                    <a:pt x="19" y="862"/>
                    <a:pt x="1" y="676"/>
                    <a:pt x="65" y="445"/>
                  </a:cubicBezTo>
                  <a:cubicBezTo>
                    <a:pt x="130" y="204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"/>
            <p:cNvSpPr/>
            <p:nvPr/>
          </p:nvSpPr>
          <p:spPr>
            <a:xfrm rot="-404707">
              <a:off x="1118609" y="2557222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17" y="417"/>
                  </a:moveTo>
                  <a:cubicBezTo>
                    <a:pt x="352" y="649"/>
                    <a:pt x="223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91" y="186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"/>
            <p:cNvSpPr/>
            <p:nvPr/>
          </p:nvSpPr>
          <p:spPr>
            <a:xfrm rot="-404707">
              <a:off x="1927710" y="240149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8"/>
                    <a:pt x="223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"/>
            <p:cNvSpPr/>
            <p:nvPr/>
          </p:nvSpPr>
          <p:spPr>
            <a:xfrm rot="-404707">
              <a:off x="1826745" y="2420905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17"/>
                  </a:moveTo>
                  <a:cubicBezTo>
                    <a:pt x="352" y="649"/>
                    <a:pt x="222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"/>
            <p:cNvSpPr/>
            <p:nvPr/>
          </p:nvSpPr>
          <p:spPr>
            <a:xfrm rot="-404707">
              <a:off x="1726317" y="2440314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8" y="417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13"/>
                    <a:pt x="260" y="19"/>
                    <a:pt x="362" y="10"/>
                  </a:cubicBezTo>
                  <a:cubicBezTo>
                    <a:pt x="455" y="0"/>
                    <a:pt x="483" y="186"/>
                    <a:pt x="418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"/>
            <p:cNvSpPr/>
            <p:nvPr/>
          </p:nvSpPr>
          <p:spPr>
            <a:xfrm rot="-404707">
              <a:off x="1625351" y="2459720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62" y="649"/>
                    <a:pt x="223" y="853"/>
                    <a:pt x="130" y="862"/>
                  </a:cubicBezTo>
                  <a:cubicBezTo>
                    <a:pt x="28" y="862"/>
                    <a:pt x="1" y="686"/>
                    <a:pt x="75" y="445"/>
                  </a:cubicBezTo>
                  <a:cubicBezTo>
                    <a:pt x="140" y="214"/>
                    <a:pt x="269" y="19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"/>
            <p:cNvSpPr/>
            <p:nvPr/>
          </p:nvSpPr>
          <p:spPr>
            <a:xfrm rot="-404707">
              <a:off x="1524994" y="247912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5"/>
                  </a:cubicBezTo>
                  <a:cubicBezTo>
                    <a:pt x="130" y="204"/>
                    <a:pt x="269" y="10"/>
                    <a:pt x="362" y="10"/>
                  </a:cubicBezTo>
                  <a:cubicBezTo>
                    <a:pt x="464" y="1"/>
                    <a:pt x="482" y="186"/>
                    <a:pt x="417" y="418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"/>
            <p:cNvSpPr/>
            <p:nvPr/>
          </p:nvSpPr>
          <p:spPr>
            <a:xfrm rot="-404707">
              <a:off x="1424630" y="249849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27"/>
                  </a:moveTo>
                  <a:cubicBezTo>
                    <a:pt x="352" y="658"/>
                    <a:pt x="214" y="853"/>
                    <a:pt x="121" y="862"/>
                  </a:cubicBezTo>
                  <a:cubicBezTo>
                    <a:pt x="19" y="862"/>
                    <a:pt x="0" y="686"/>
                    <a:pt x="65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4" y="1"/>
                    <a:pt x="482" y="195"/>
                    <a:pt x="417" y="42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"/>
            <p:cNvSpPr/>
            <p:nvPr/>
          </p:nvSpPr>
          <p:spPr>
            <a:xfrm rot="-404707">
              <a:off x="1323742" y="2518608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82" y="18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"/>
            <p:cNvSpPr/>
            <p:nvPr/>
          </p:nvSpPr>
          <p:spPr>
            <a:xfrm rot="-404707">
              <a:off x="1223378" y="253797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43"/>
                    <a:pt x="121" y="853"/>
                  </a:cubicBezTo>
                  <a:cubicBezTo>
                    <a:pt x="28" y="862"/>
                    <a:pt x="0" y="677"/>
                    <a:pt x="65" y="445"/>
                  </a:cubicBezTo>
                  <a:cubicBezTo>
                    <a:pt x="130" y="204"/>
                    <a:pt x="259" y="10"/>
                    <a:pt x="361" y="0"/>
                  </a:cubicBezTo>
                  <a:cubicBezTo>
                    <a:pt x="454" y="0"/>
                    <a:pt x="482" y="17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"/>
            <p:cNvSpPr/>
            <p:nvPr/>
          </p:nvSpPr>
          <p:spPr>
            <a:xfrm rot="-404707">
              <a:off x="1122346" y="2557388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53" y="649"/>
                    <a:pt x="223" y="843"/>
                    <a:pt x="130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9" y="10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"/>
            <p:cNvSpPr/>
            <p:nvPr/>
          </p:nvSpPr>
          <p:spPr>
            <a:xfrm rot="-404707">
              <a:off x="1995486" y="2353232"/>
              <a:ext cx="179726" cy="181001"/>
            </a:xfrm>
            <a:custGeom>
              <a:avLst/>
              <a:gdLst/>
              <a:ahLst/>
              <a:cxnLst/>
              <a:rect l="l" t="t" r="r" b="b"/>
              <a:pathLst>
                <a:path w="2678" h="2697" extrusionOk="0">
                  <a:moveTo>
                    <a:pt x="1538" y="2696"/>
                  </a:moveTo>
                  <a:lnTo>
                    <a:pt x="1538" y="2696"/>
                  </a:lnTo>
                  <a:lnTo>
                    <a:pt x="177" y="2641"/>
                  </a:lnTo>
                  <a:cubicBezTo>
                    <a:pt x="131" y="2631"/>
                    <a:pt x="75" y="2613"/>
                    <a:pt x="47" y="2566"/>
                  </a:cubicBezTo>
                  <a:cubicBezTo>
                    <a:pt x="10" y="2520"/>
                    <a:pt x="1" y="2455"/>
                    <a:pt x="19" y="2400"/>
                  </a:cubicBezTo>
                  <a:cubicBezTo>
                    <a:pt x="131" y="1946"/>
                    <a:pt x="483" y="816"/>
                    <a:pt x="1085" y="112"/>
                  </a:cubicBezTo>
                  <a:cubicBezTo>
                    <a:pt x="1112" y="75"/>
                    <a:pt x="1149" y="56"/>
                    <a:pt x="1196" y="56"/>
                  </a:cubicBezTo>
                  <a:lnTo>
                    <a:pt x="2493" y="10"/>
                  </a:lnTo>
                  <a:cubicBezTo>
                    <a:pt x="2557" y="1"/>
                    <a:pt x="2613" y="38"/>
                    <a:pt x="2641" y="84"/>
                  </a:cubicBezTo>
                  <a:cubicBezTo>
                    <a:pt x="2678" y="149"/>
                    <a:pt x="2678" y="223"/>
                    <a:pt x="2641" y="288"/>
                  </a:cubicBezTo>
                  <a:lnTo>
                    <a:pt x="2622" y="316"/>
                  </a:lnTo>
                  <a:cubicBezTo>
                    <a:pt x="2381" y="769"/>
                    <a:pt x="1863" y="1705"/>
                    <a:pt x="1696" y="2548"/>
                  </a:cubicBezTo>
                  <a:cubicBezTo>
                    <a:pt x="1687" y="2631"/>
                    <a:pt x="1622" y="2696"/>
                    <a:pt x="1538" y="2696"/>
                  </a:cubicBezTo>
                  <a:close/>
                  <a:moveTo>
                    <a:pt x="2502" y="66"/>
                  </a:moveTo>
                  <a:lnTo>
                    <a:pt x="2502" y="66"/>
                  </a:lnTo>
                  <a:lnTo>
                    <a:pt x="1205" y="112"/>
                  </a:lnTo>
                  <a:cubicBezTo>
                    <a:pt x="1177" y="112"/>
                    <a:pt x="1140" y="121"/>
                    <a:pt x="1122" y="149"/>
                  </a:cubicBezTo>
                  <a:cubicBezTo>
                    <a:pt x="529" y="844"/>
                    <a:pt x="195" y="1964"/>
                    <a:pt x="75" y="2409"/>
                  </a:cubicBezTo>
                  <a:lnTo>
                    <a:pt x="75" y="2409"/>
                  </a:lnTo>
                  <a:cubicBezTo>
                    <a:pt x="66" y="2446"/>
                    <a:pt x="75" y="2492"/>
                    <a:pt x="94" y="2529"/>
                  </a:cubicBezTo>
                  <a:cubicBezTo>
                    <a:pt x="112" y="2557"/>
                    <a:pt x="149" y="2566"/>
                    <a:pt x="177" y="2576"/>
                  </a:cubicBezTo>
                  <a:lnTo>
                    <a:pt x="1538" y="2631"/>
                  </a:lnTo>
                  <a:lnTo>
                    <a:pt x="1538" y="2631"/>
                  </a:lnTo>
                  <a:cubicBezTo>
                    <a:pt x="1594" y="2631"/>
                    <a:pt x="1640" y="2585"/>
                    <a:pt x="1650" y="2529"/>
                  </a:cubicBezTo>
                  <a:cubicBezTo>
                    <a:pt x="1816" y="1677"/>
                    <a:pt x="2335" y="732"/>
                    <a:pt x="2576" y="279"/>
                  </a:cubicBezTo>
                  <a:lnTo>
                    <a:pt x="2594" y="251"/>
                  </a:lnTo>
                  <a:cubicBezTo>
                    <a:pt x="2613" y="204"/>
                    <a:pt x="2613" y="158"/>
                    <a:pt x="2594" y="112"/>
                  </a:cubicBezTo>
                  <a:cubicBezTo>
                    <a:pt x="2576" y="75"/>
                    <a:pt x="2539" y="56"/>
                    <a:pt x="2502" y="66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"/>
            <p:cNvSpPr/>
            <p:nvPr/>
          </p:nvSpPr>
          <p:spPr>
            <a:xfrm rot="-404707">
              <a:off x="793606" y="2333005"/>
              <a:ext cx="314017" cy="414081"/>
            </a:xfrm>
            <a:custGeom>
              <a:avLst/>
              <a:gdLst/>
              <a:ahLst/>
              <a:cxnLst/>
              <a:rect l="l" t="t" r="r" b="b"/>
              <a:pathLst>
                <a:path w="4679" h="6170" extrusionOk="0">
                  <a:moveTo>
                    <a:pt x="2928" y="84"/>
                  </a:moveTo>
                  <a:lnTo>
                    <a:pt x="2576" y="1"/>
                  </a:lnTo>
                  <a:lnTo>
                    <a:pt x="29" y="1307"/>
                  </a:lnTo>
                  <a:lnTo>
                    <a:pt x="1" y="6169"/>
                  </a:lnTo>
                  <a:cubicBezTo>
                    <a:pt x="1" y="6169"/>
                    <a:pt x="2770" y="4215"/>
                    <a:pt x="4678" y="35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"/>
            <p:cNvSpPr/>
            <p:nvPr/>
          </p:nvSpPr>
          <p:spPr>
            <a:xfrm rot="-404707">
              <a:off x="955820" y="2323448"/>
              <a:ext cx="141204" cy="243751"/>
            </a:xfrm>
            <a:custGeom>
              <a:avLst/>
              <a:gdLst/>
              <a:ahLst/>
              <a:cxnLst/>
              <a:rect l="l" t="t" r="r" b="b"/>
              <a:pathLst>
                <a:path w="2104" h="3632" extrusionOk="0">
                  <a:moveTo>
                    <a:pt x="1" y="1"/>
                  </a:moveTo>
                  <a:lnTo>
                    <a:pt x="1844" y="3632"/>
                  </a:lnTo>
                  <a:lnTo>
                    <a:pt x="2103" y="3530"/>
                  </a:lnTo>
                  <a:lnTo>
                    <a:pt x="353" y="8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"/>
            <p:cNvSpPr/>
            <p:nvPr/>
          </p:nvSpPr>
          <p:spPr>
            <a:xfrm rot="-404727">
              <a:off x="346975" y="2607448"/>
              <a:ext cx="1760796" cy="192149"/>
            </a:xfrm>
            <a:custGeom>
              <a:avLst/>
              <a:gdLst/>
              <a:ahLst/>
              <a:cxnLst/>
              <a:rect l="l" t="t" r="r" b="b"/>
              <a:pathLst>
                <a:path w="26473" h="2863" extrusionOk="0">
                  <a:moveTo>
                    <a:pt x="26445" y="2344"/>
                  </a:moveTo>
                  <a:lnTo>
                    <a:pt x="26473" y="2863"/>
                  </a:lnTo>
                  <a:lnTo>
                    <a:pt x="1" y="353"/>
                  </a:lnTo>
                  <a:lnTo>
                    <a:pt x="1121" y="232"/>
                  </a:lnTo>
                  <a:cubicBezTo>
                    <a:pt x="1121" y="232"/>
                    <a:pt x="16655" y="1"/>
                    <a:pt x="26445" y="234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"/>
            <p:cNvSpPr/>
            <p:nvPr/>
          </p:nvSpPr>
          <p:spPr>
            <a:xfrm rot="-404715">
              <a:off x="292670" y="2634238"/>
              <a:ext cx="1821089" cy="231948"/>
            </a:xfrm>
            <a:custGeom>
              <a:avLst/>
              <a:gdLst/>
              <a:ahLst/>
              <a:cxnLst/>
              <a:rect l="l" t="t" r="r" b="b"/>
              <a:pathLst>
                <a:path w="27335" h="3456" extrusionOk="0">
                  <a:moveTo>
                    <a:pt x="27334" y="2511"/>
                  </a:moveTo>
                  <a:cubicBezTo>
                    <a:pt x="27334" y="2511"/>
                    <a:pt x="24778" y="3456"/>
                    <a:pt x="16775" y="2844"/>
                  </a:cubicBezTo>
                  <a:cubicBezTo>
                    <a:pt x="8772" y="2242"/>
                    <a:pt x="0" y="427"/>
                    <a:pt x="0" y="427"/>
                  </a:cubicBezTo>
                  <a:lnTo>
                    <a:pt x="853" y="1"/>
                  </a:lnTo>
                  <a:cubicBezTo>
                    <a:pt x="853" y="1"/>
                    <a:pt x="16636" y="1103"/>
                    <a:pt x="27334" y="251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"/>
            <p:cNvSpPr/>
            <p:nvPr/>
          </p:nvSpPr>
          <p:spPr>
            <a:xfrm rot="-404707">
              <a:off x="1251893" y="2683736"/>
              <a:ext cx="610518" cy="574479"/>
            </a:xfrm>
            <a:custGeom>
              <a:avLst/>
              <a:gdLst/>
              <a:ahLst/>
              <a:cxnLst/>
              <a:rect l="l" t="t" r="r" b="b"/>
              <a:pathLst>
                <a:path w="9097" h="8560" extrusionOk="0">
                  <a:moveTo>
                    <a:pt x="1575" y="6234"/>
                  </a:moveTo>
                  <a:cubicBezTo>
                    <a:pt x="1575" y="6234"/>
                    <a:pt x="4029" y="8559"/>
                    <a:pt x="8920" y="7197"/>
                  </a:cubicBezTo>
                  <a:lnTo>
                    <a:pt x="9096" y="1621"/>
                  </a:lnTo>
                  <a:cubicBezTo>
                    <a:pt x="9096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7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"/>
            <p:cNvSpPr/>
            <p:nvPr/>
          </p:nvSpPr>
          <p:spPr>
            <a:xfrm rot="-404707">
              <a:off x="1718395" y="2759252"/>
              <a:ext cx="261804" cy="373076"/>
            </a:xfrm>
            <a:custGeom>
              <a:avLst/>
              <a:gdLst/>
              <a:ahLst/>
              <a:cxnLst/>
              <a:rect l="l" t="t" r="r" b="b"/>
              <a:pathLst>
                <a:path w="3901" h="5559" extrusionOk="0">
                  <a:moveTo>
                    <a:pt x="3900" y="2780"/>
                  </a:moveTo>
                  <a:cubicBezTo>
                    <a:pt x="3900" y="4308"/>
                    <a:pt x="3029" y="5558"/>
                    <a:pt x="1955" y="5558"/>
                  </a:cubicBezTo>
                  <a:cubicBezTo>
                    <a:pt x="871" y="5558"/>
                    <a:pt x="1" y="4308"/>
                    <a:pt x="1" y="2780"/>
                  </a:cubicBezTo>
                  <a:cubicBezTo>
                    <a:pt x="1" y="1242"/>
                    <a:pt x="871" y="1"/>
                    <a:pt x="1955" y="1"/>
                  </a:cubicBezTo>
                  <a:cubicBezTo>
                    <a:pt x="3029" y="1"/>
                    <a:pt x="3900" y="1242"/>
                    <a:pt x="3900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"/>
            <p:cNvSpPr/>
            <p:nvPr/>
          </p:nvSpPr>
          <p:spPr>
            <a:xfrm rot="-404707">
              <a:off x="1736421" y="2778672"/>
              <a:ext cx="234422" cy="333278"/>
            </a:xfrm>
            <a:custGeom>
              <a:avLst/>
              <a:gdLst/>
              <a:ahLst/>
              <a:cxnLst/>
              <a:rect l="l" t="t" r="r" b="b"/>
              <a:pathLst>
                <a:path w="3493" h="4966" extrusionOk="0">
                  <a:moveTo>
                    <a:pt x="3492" y="2483"/>
                  </a:moveTo>
                  <a:cubicBezTo>
                    <a:pt x="3492" y="3854"/>
                    <a:pt x="2714" y="4965"/>
                    <a:pt x="1751" y="4965"/>
                  </a:cubicBezTo>
                  <a:cubicBezTo>
                    <a:pt x="788" y="4965"/>
                    <a:pt x="0" y="3854"/>
                    <a:pt x="0" y="2483"/>
                  </a:cubicBezTo>
                  <a:cubicBezTo>
                    <a:pt x="0" y="1112"/>
                    <a:pt x="788" y="0"/>
                    <a:pt x="1751" y="0"/>
                  </a:cubicBezTo>
                  <a:cubicBezTo>
                    <a:pt x="2714" y="0"/>
                    <a:pt x="3492" y="1112"/>
                    <a:pt x="3492" y="2483"/>
                  </a:cubicBez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 rot="-404648">
              <a:off x="1737434" y="2813619"/>
              <a:ext cx="173509" cy="284086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75" y="4187"/>
                    <a:pt x="0" y="3242"/>
                    <a:pt x="0" y="2094"/>
                  </a:cubicBezTo>
                  <a:cubicBezTo>
                    <a:pt x="0" y="936"/>
                    <a:pt x="575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 rot="-404707">
              <a:off x="1785163" y="2816923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2094"/>
                  </a:moveTo>
                  <a:lnTo>
                    <a:pt x="1" y="2094"/>
                  </a:lnTo>
                  <a:lnTo>
                    <a:pt x="381" y="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 rot="-404707">
              <a:off x="1770581" y="2832543"/>
              <a:ext cx="15570" cy="128117"/>
            </a:xfrm>
            <a:custGeom>
              <a:avLst/>
              <a:gdLst/>
              <a:ahLst/>
              <a:cxnLst/>
              <a:rect l="l" t="t" r="r" b="b"/>
              <a:pathLst>
                <a:path w="232" h="1909" extrusionOk="0">
                  <a:moveTo>
                    <a:pt x="232" y="1909"/>
                  </a:moveTo>
                  <a:lnTo>
                    <a:pt x="232" y="1909"/>
                  </a:lnTo>
                  <a:lnTo>
                    <a:pt x="0" y="18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 rot="-404707">
              <a:off x="1745466" y="2881270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205"/>
                  </a:moveTo>
                  <a:lnTo>
                    <a:pt x="649" y="1205"/>
                  </a:lnTo>
                  <a:lnTo>
                    <a:pt x="0" y="315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 rot="-404707">
              <a:off x="1742751" y="2949818"/>
              <a:ext cx="51005" cy="24295"/>
            </a:xfrm>
            <a:custGeom>
              <a:avLst/>
              <a:gdLst/>
              <a:ahLst/>
              <a:cxnLst/>
              <a:rect l="l" t="t" r="r" b="b"/>
              <a:pathLst>
                <a:path w="760" h="362" extrusionOk="0">
                  <a:moveTo>
                    <a:pt x="760" y="186"/>
                  </a:moveTo>
                  <a:lnTo>
                    <a:pt x="760" y="186"/>
                  </a:lnTo>
                  <a:lnTo>
                    <a:pt x="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"/>
            <p:cNvSpPr/>
            <p:nvPr/>
          </p:nvSpPr>
          <p:spPr>
            <a:xfrm rot="-404707">
              <a:off x="1754955" y="2961515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"/>
                  </a:moveTo>
                  <a:lnTo>
                    <a:pt x="649" y="1"/>
                  </a:lnTo>
                  <a:lnTo>
                    <a:pt x="112" y="120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"/>
            <p:cNvSpPr/>
            <p:nvPr/>
          </p:nvSpPr>
          <p:spPr>
            <a:xfrm rot="-404707">
              <a:off x="1785584" y="2959710"/>
              <a:ext cx="15570" cy="127513"/>
            </a:xfrm>
            <a:custGeom>
              <a:avLst/>
              <a:gdLst/>
              <a:ahLst/>
              <a:cxnLst/>
              <a:rect l="l" t="t" r="r" b="b"/>
              <a:pathLst>
                <a:path w="232" h="1900" extrusionOk="0">
                  <a:moveTo>
                    <a:pt x="232" y="1"/>
                  </a:moveTo>
                  <a:lnTo>
                    <a:pt x="232" y="1"/>
                  </a:lnTo>
                  <a:lnTo>
                    <a:pt x="186" y="1899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 rot="-404707">
              <a:off x="1801660" y="2956417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1"/>
                  </a:moveTo>
                  <a:lnTo>
                    <a:pt x="1" y="1"/>
                  </a:lnTo>
                  <a:lnTo>
                    <a:pt x="594" y="2094"/>
                  </a:lnTo>
                  <a:lnTo>
                    <a:pt x="381" y="20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 rot="-404707">
              <a:off x="1800753" y="2954050"/>
              <a:ext cx="80937" cy="127513"/>
            </a:xfrm>
            <a:custGeom>
              <a:avLst/>
              <a:gdLst/>
              <a:ahLst/>
              <a:cxnLst/>
              <a:rect l="l" t="t" r="r" b="b"/>
              <a:pathLst>
                <a:path w="1206" h="1900" extrusionOk="0">
                  <a:moveTo>
                    <a:pt x="1" y="1"/>
                  </a:moveTo>
                  <a:lnTo>
                    <a:pt x="1" y="1"/>
                  </a:lnTo>
                  <a:lnTo>
                    <a:pt x="1205" y="1723"/>
                  </a:lnTo>
                  <a:lnTo>
                    <a:pt x="1020" y="18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 rot="-404707">
              <a:off x="1797915" y="2952533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"/>
                  </a:moveTo>
                  <a:lnTo>
                    <a:pt x="1" y="1"/>
                  </a:lnTo>
                  <a:lnTo>
                    <a:pt x="1631" y="890"/>
                  </a:lnTo>
                  <a:lnTo>
                    <a:pt x="1520" y="12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 rot="-404707">
              <a:off x="1793109" y="2939961"/>
              <a:ext cx="116976" cy="24295"/>
            </a:xfrm>
            <a:custGeom>
              <a:avLst/>
              <a:gdLst/>
              <a:ahLst/>
              <a:cxnLst/>
              <a:rect l="l" t="t" r="r" b="b"/>
              <a:pathLst>
                <a:path w="1743" h="362" extrusionOk="0">
                  <a:moveTo>
                    <a:pt x="1" y="186"/>
                  </a:moveTo>
                  <a:lnTo>
                    <a:pt x="1" y="186"/>
                  </a:lnTo>
                  <a:lnTo>
                    <a:pt x="1742" y="0"/>
                  </a:lnTo>
                  <a:lnTo>
                    <a:pt x="1742" y="3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 rot="-404707">
              <a:off x="1788425" y="2872289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205"/>
                  </a:moveTo>
                  <a:lnTo>
                    <a:pt x="1" y="1205"/>
                  </a:lnTo>
                  <a:lnTo>
                    <a:pt x="1520" y="1"/>
                  </a:lnTo>
                  <a:lnTo>
                    <a:pt x="1631" y="3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 rot="-404707">
              <a:off x="1785750" y="2826884"/>
              <a:ext cx="80937" cy="128117"/>
            </a:xfrm>
            <a:custGeom>
              <a:avLst/>
              <a:gdLst/>
              <a:ahLst/>
              <a:cxnLst/>
              <a:rect l="l" t="t" r="r" b="b"/>
              <a:pathLst>
                <a:path w="1206" h="1909" extrusionOk="0">
                  <a:moveTo>
                    <a:pt x="1" y="1909"/>
                  </a:moveTo>
                  <a:lnTo>
                    <a:pt x="1" y="1909"/>
                  </a:lnTo>
                  <a:lnTo>
                    <a:pt x="1020" y="1"/>
                  </a:lnTo>
                  <a:lnTo>
                    <a:pt x="1205" y="1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 rot="-404707">
              <a:off x="1782807" y="2934929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11" y="816"/>
                    <a:pt x="0" y="631"/>
                    <a:pt x="0" y="408"/>
                  </a:cubicBezTo>
                  <a:cubicBezTo>
                    <a:pt x="0" y="186"/>
                    <a:pt x="111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 rot="-404707">
              <a:off x="1726557" y="2779474"/>
              <a:ext cx="230060" cy="154827"/>
            </a:xfrm>
            <a:custGeom>
              <a:avLst/>
              <a:gdLst/>
              <a:ahLst/>
              <a:cxnLst/>
              <a:rect l="l" t="t" r="r" b="b"/>
              <a:pathLst>
                <a:path w="3428" h="2307" extrusionOk="0">
                  <a:moveTo>
                    <a:pt x="3428" y="1862"/>
                  </a:moveTo>
                  <a:cubicBezTo>
                    <a:pt x="3428" y="1862"/>
                    <a:pt x="1621" y="399"/>
                    <a:pt x="1" y="2307"/>
                  </a:cubicBezTo>
                  <a:cubicBezTo>
                    <a:pt x="1" y="2307"/>
                    <a:pt x="176" y="0"/>
                    <a:pt x="1742" y="0"/>
                  </a:cubicBezTo>
                  <a:cubicBezTo>
                    <a:pt x="3150" y="0"/>
                    <a:pt x="3428" y="1862"/>
                    <a:pt x="3428" y="1862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 rot="-404707">
              <a:off x="2307320" y="2416672"/>
              <a:ext cx="105097" cy="27986"/>
            </a:xfrm>
            <a:custGeom>
              <a:avLst/>
              <a:gdLst/>
              <a:ahLst/>
              <a:cxnLst/>
              <a:rect l="l" t="t" r="r" b="b"/>
              <a:pathLst>
                <a:path w="1566" h="417" extrusionOk="0">
                  <a:moveTo>
                    <a:pt x="0" y="139"/>
                  </a:moveTo>
                  <a:cubicBezTo>
                    <a:pt x="538" y="0"/>
                    <a:pt x="1112" y="102"/>
                    <a:pt x="1566" y="41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 rot="-404707">
              <a:off x="1237592" y="2640443"/>
              <a:ext cx="105097" cy="110735"/>
            </a:xfrm>
            <a:custGeom>
              <a:avLst/>
              <a:gdLst/>
              <a:ahLst/>
              <a:cxnLst/>
              <a:rect l="l" t="t" r="r" b="b"/>
              <a:pathLst>
                <a:path w="1566" h="1650" extrusionOk="0">
                  <a:moveTo>
                    <a:pt x="1" y="1"/>
                  </a:moveTo>
                  <a:cubicBezTo>
                    <a:pt x="1" y="1"/>
                    <a:pt x="732" y="1650"/>
                    <a:pt x="1566" y="112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 rot="-404707">
              <a:off x="1394918" y="3100046"/>
              <a:ext cx="102614" cy="52280"/>
            </a:xfrm>
            <a:custGeom>
              <a:avLst/>
              <a:gdLst/>
              <a:ahLst/>
              <a:cxnLst/>
              <a:rect l="l" t="t" r="r" b="b"/>
              <a:pathLst>
                <a:path w="1529" h="779" extrusionOk="0">
                  <a:moveTo>
                    <a:pt x="0" y="37"/>
                  </a:moveTo>
                  <a:cubicBezTo>
                    <a:pt x="0" y="37"/>
                    <a:pt x="287" y="463"/>
                    <a:pt x="1529" y="778"/>
                  </a:cubicBezTo>
                  <a:cubicBezTo>
                    <a:pt x="1529" y="778"/>
                    <a:pt x="399" y="0"/>
                    <a:pt x="0" y="3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 rot="-404707">
              <a:off x="2577668" y="2235333"/>
              <a:ext cx="164156" cy="36777"/>
            </a:xfrm>
            <a:custGeom>
              <a:avLst/>
              <a:gdLst/>
              <a:ahLst/>
              <a:cxnLst/>
              <a:rect l="l" t="t" r="r" b="b"/>
              <a:pathLst>
                <a:path w="2446" h="548" extrusionOk="0">
                  <a:moveTo>
                    <a:pt x="1" y="1"/>
                  </a:moveTo>
                  <a:cubicBezTo>
                    <a:pt x="1" y="1"/>
                    <a:pt x="1659" y="10"/>
                    <a:pt x="2446" y="547"/>
                  </a:cubicBezTo>
                  <a:cubicBezTo>
                    <a:pt x="1640" y="307"/>
                    <a:pt x="825" y="12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"/>
            <p:cNvSpPr/>
            <p:nvPr/>
          </p:nvSpPr>
          <p:spPr>
            <a:xfrm rot="-404707">
              <a:off x="2216120" y="2935071"/>
              <a:ext cx="232543" cy="24295"/>
            </a:xfrm>
            <a:custGeom>
              <a:avLst/>
              <a:gdLst/>
              <a:ahLst/>
              <a:cxnLst/>
              <a:rect l="l" t="t" r="r" b="b"/>
              <a:pathLst>
                <a:path w="3465" h="362" extrusionOk="0">
                  <a:moveTo>
                    <a:pt x="0" y="37"/>
                  </a:moveTo>
                  <a:cubicBezTo>
                    <a:pt x="0" y="37"/>
                    <a:pt x="2001" y="361"/>
                    <a:pt x="3465" y="0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"/>
            <p:cNvSpPr/>
            <p:nvPr/>
          </p:nvSpPr>
          <p:spPr>
            <a:xfrm rot="-404707">
              <a:off x="1435915" y="2383602"/>
              <a:ext cx="565754" cy="44831"/>
            </a:xfrm>
            <a:custGeom>
              <a:avLst/>
              <a:gdLst/>
              <a:ahLst/>
              <a:cxnLst/>
              <a:rect l="l" t="t" r="r" b="b"/>
              <a:pathLst>
                <a:path w="8430" h="668" extrusionOk="0">
                  <a:moveTo>
                    <a:pt x="0" y="667"/>
                  </a:moveTo>
                  <a:cubicBezTo>
                    <a:pt x="0" y="667"/>
                    <a:pt x="5271" y="0"/>
                    <a:pt x="8429" y="0"/>
                  </a:cubicBezTo>
                  <a:cubicBezTo>
                    <a:pt x="8429" y="0"/>
                    <a:pt x="2585" y="575"/>
                    <a:pt x="0" y="66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"/>
            <p:cNvSpPr/>
            <p:nvPr/>
          </p:nvSpPr>
          <p:spPr>
            <a:xfrm rot="-404707">
              <a:off x="1229148" y="2810827"/>
              <a:ext cx="242476" cy="200799"/>
            </a:xfrm>
            <a:custGeom>
              <a:avLst/>
              <a:gdLst/>
              <a:ahLst/>
              <a:cxnLst/>
              <a:rect l="l" t="t" r="r" b="b"/>
              <a:pathLst>
                <a:path w="3613" h="2992" extrusionOk="0">
                  <a:moveTo>
                    <a:pt x="1167" y="2992"/>
                  </a:moveTo>
                  <a:cubicBezTo>
                    <a:pt x="1167" y="2992"/>
                    <a:pt x="936" y="917"/>
                    <a:pt x="3613" y="37"/>
                  </a:cubicBezTo>
                  <a:lnTo>
                    <a:pt x="3149" y="0"/>
                  </a:lnTo>
                  <a:cubicBezTo>
                    <a:pt x="3149" y="0"/>
                    <a:pt x="0" y="732"/>
                    <a:pt x="1167" y="2992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"/>
            <p:cNvSpPr/>
            <p:nvPr/>
          </p:nvSpPr>
          <p:spPr>
            <a:xfrm rot="-404707">
              <a:off x="3006911" y="2407960"/>
              <a:ext cx="110735" cy="168518"/>
            </a:xfrm>
            <a:custGeom>
              <a:avLst/>
              <a:gdLst/>
              <a:ahLst/>
              <a:cxnLst/>
              <a:rect l="l" t="t" r="r" b="b"/>
              <a:pathLst>
                <a:path w="1650" h="2511" extrusionOk="0">
                  <a:moveTo>
                    <a:pt x="1" y="0"/>
                  </a:moveTo>
                  <a:cubicBezTo>
                    <a:pt x="1" y="0"/>
                    <a:pt x="1159" y="1038"/>
                    <a:pt x="1650" y="2510"/>
                  </a:cubicBezTo>
                  <a:cubicBezTo>
                    <a:pt x="1177" y="1621"/>
                    <a:pt x="621" y="787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"/>
            <p:cNvSpPr/>
            <p:nvPr/>
          </p:nvSpPr>
          <p:spPr>
            <a:xfrm rot="-404724">
              <a:off x="297763" y="2632119"/>
              <a:ext cx="1821069" cy="400511"/>
            </a:xfrm>
            <a:custGeom>
              <a:avLst/>
              <a:gdLst/>
              <a:ahLst/>
              <a:cxnLst/>
              <a:rect l="l" t="t" r="r" b="b"/>
              <a:pathLst>
                <a:path w="27344" h="5864" extrusionOk="0">
                  <a:moveTo>
                    <a:pt x="27343" y="2511"/>
                  </a:moveTo>
                  <a:lnTo>
                    <a:pt x="24601" y="4169"/>
                  </a:lnTo>
                  <a:cubicBezTo>
                    <a:pt x="24601" y="4169"/>
                    <a:pt x="24073" y="3020"/>
                    <a:pt x="23184" y="2955"/>
                  </a:cubicBezTo>
                  <a:cubicBezTo>
                    <a:pt x="22286" y="2881"/>
                    <a:pt x="21424" y="3419"/>
                    <a:pt x="21054" y="5503"/>
                  </a:cubicBezTo>
                  <a:cubicBezTo>
                    <a:pt x="21054" y="5503"/>
                    <a:pt x="17423" y="4243"/>
                    <a:pt x="15033" y="5864"/>
                  </a:cubicBezTo>
                  <a:cubicBezTo>
                    <a:pt x="15033" y="5864"/>
                    <a:pt x="10587" y="4391"/>
                    <a:pt x="8290" y="3270"/>
                  </a:cubicBezTo>
                  <a:lnTo>
                    <a:pt x="11273" y="2279"/>
                  </a:lnTo>
                  <a:cubicBezTo>
                    <a:pt x="11273" y="2279"/>
                    <a:pt x="3372" y="1177"/>
                    <a:pt x="0" y="427"/>
                  </a:cubicBezTo>
                  <a:lnTo>
                    <a:pt x="862" y="1"/>
                  </a:lnTo>
                  <a:cubicBezTo>
                    <a:pt x="862" y="1"/>
                    <a:pt x="20544" y="1659"/>
                    <a:pt x="27343" y="2511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"/>
            <p:cNvSpPr/>
            <p:nvPr/>
          </p:nvSpPr>
          <p:spPr>
            <a:xfrm rot="-404707">
              <a:off x="2540273" y="2256168"/>
              <a:ext cx="337641" cy="146774"/>
            </a:xfrm>
            <a:custGeom>
              <a:avLst/>
              <a:gdLst/>
              <a:ahLst/>
              <a:cxnLst/>
              <a:rect l="l" t="t" r="r" b="b"/>
              <a:pathLst>
                <a:path w="5031" h="2187" extrusionOk="0">
                  <a:moveTo>
                    <a:pt x="5030" y="1103"/>
                  </a:moveTo>
                  <a:cubicBezTo>
                    <a:pt x="4391" y="1094"/>
                    <a:pt x="3761" y="1150"/>
                    <a:pt x="3141" y="1251"/>
                  </a:cubicBezTo>
                  <a:lnTo>
                    <a:pt x="3224" y="2029"/>
                  </a:lnTo>
                  <a:cubicBezTo>
                    <a:pt x="3224" y="2029"/>
                    <a:pt x="1881" y="2048"/>
                    <a:pt x="1" y="2187"/>
                  </a:cubicBezTo>
                  <a:lnTo>
                    <a:pt x="251" y="1103"/>
                  </a:lnTo>
                  <a:cubicBezTo>
                    <a:pt x="251" y="1103"/>
                    <a:pt x="3104" y="1"/>
                    <a:pt x="5030" y="1103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"/>
            <p:cNvSpPr/>
            <p:nvPr/>
          </p:nvSpPr>
          <p:spPr>
            <a:xfrm rot="-405472">
              <a:off x="2892475" y="2516269"/>
              <a:ext cx="209052" cy="20905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29000">
                  <a:srgbClr val="FFFFFF">
                    <a:alpha val="1803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"/>
            <p:cNvSpPr/>
            <p:nvPr/>
          </p:nvSpPr>
          <p:spPr>
            <a:xfrm rot="-404707">
              <a:off x="2371609" y="2402912"/>
              <a:ext cx="646557" cy="274220"/>
            </a:xfrm>
            <a:custGeom>
              <a:avLst/>
              <a:gdLst/>
              <a:ahLst/>
              <a:cxnLst/>
              <a:rect l="l" t="t" r="r" b="b"/>
              <a:pathLst>
                <a:path w="9634" h="4086" extrusionOk="0">
                  <a:moveTo>
                    <a:pt x="9633" y="4085"/>
                  </a:moveTo>
                  <a:cubicBezTo>
                    <a:pt x="9633" y="4085"/>
                    <a:pt x="6132" y="566"/>
                    <a:pt x="1834" y="1"/>
                  </a:cubicBezTo>
                  <a:lnTo>
                    <a:pt x="0" y="1260"/>
                  </a:lnTo>
                  <a:cubicBezTo>
                    <a:pt x="0" y="1260"/>
                    <a:pt x="4391" y="1659"/>
                    <a:pt x="9633" y="4085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"/>
            <p:cNvSpPr/>
            <p:nvPr/>
          </p:nvSpPr>
          <p:spPr>
            <a:xfrm rot="-404707">
              <a:off x="2102217" y="2681239"/>
              <a:ext cx="1089161" cy="310863"/>
            </a:xfrm>
            <a:custGeom>
              <a:avLst/>
              <a:gdLst/>
              <a:ahLst/>
              <a:cxnLst/>
              <a:rect l="l" t="t" r="r" b="b"/>
              <a:pathLst>
                <a:path w="16229" h="4632" extrusionOk="0">
                  <a:moveTo>
                    <a:pt x="16228" y="0"/>
                  </a:moveTo>
                  <a:lnTo>
                    <a:pt x="14218" y="46"/>
                  </a:lnTo>
                  <a:cubicBezTo>
                    <a:pt x="14218" y="46"/>
                    <a:pt x="5484" y="3714"/>
                    <a:pt x="0" y="4224"/>
                  </a:cubicBezTo>
                  <a:cubicBezTo>
                    <a:pt x="0" y="4224"/>
                    <a:pt x="5965" y="4631"/>
                    <a:pt x="10689" y="4113"/>
                  </a:cubicBezTo>
                  <a:cubicBezTo>
                    <a:pt x="15506" y="2631"/>
                    <a:pt x="16228" y="0"/>
                    <a:pt x="16228" y="0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"/>
          <p:cNvSpPr txBox="1">
            <a:spLocks noGrp="1"/>
          </p:cNvSpPr>
          <p:nvPr>
            <p:ph type="title"/>
          </p:nvPr>
        </p:nvSpPr>
        <p:spPr>
          <a:xfrm>
            <a:off x="714125" y="393885"/>
            <a:ext cx="7715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solidFill>
                  <a:schemeClr val="accent6"/>
                </a:solidFill>
              </a:rPr>
              <a:t>Match the two halves in A and B to make sentences. </a:t>
            </a:r>
            <a:endParaRPr/>
          </a:p>
        </p:txBody>
      </p:sp>
      <p:graphicFrame>
        <p:nvGraphicFramePr>
          <p:cNvPr id="550" name="Google Shape;550;p2"/>
          <p:cNvGraphicFramePr/>
          <p:nvPr/>
        </p:nvGraphicFramePr>
        <p:xfrm>
          <a:off x="297711" y="1332611"/>
          <a:ext cx="8548575" cy="3028773"/>
        </p:xfrm>
        <a:graphic>
          <a:graphicData uri="http://schemas.openxmlformats.org/drawingml/2006/table">
            <a:tbl>
              <a:tblPr firstRow="1" firstCol="1" bandRow="1">
                <a:noFill/>
                <a:tableStyleId>{5BB02193-123D-4AF8-8059-F3A3D632EA61}</a:tableStyleId>
              </a:tblPr>
              <a:tblGrid>
                <a:gridCol w="382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When you cross a road,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you should get her some medicine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If you get lost in a city,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you should help her.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When you see an old woman crossing the road,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 they should avoid that area.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If your mum has a headache,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at the zebra crossing.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You should cross the street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you should ask a policeman.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4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There's an accident over there;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f. you should stop and look both ways.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1" name="Google Shape;551;p2"/>
          <p:cNvSpPr txBox="1"/>
          <p:nvPr/>
        </p:nvSpPr>
        <p:spPr>
          <a:xfrm>
            <a:off x="4229611" y="1595310"/>
            <a:ext cx="82586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– f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– e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– b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– a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d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– c  </a:t>
            </a: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"/>
          <p:cNvSpPr txBox="1"/>
          <p:nvPr/>
        </p:nvSpPr>
        <p:spPr>
          <a:xfrm>
            <a:off x="161473" y="1685260"/>
            <a:ext cx="8314870" cy="254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He ……………..……… his bike too fast. It's dangerous.</a:t>
            </a:r>
            <a:endParaRPr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It's a long way to the station. You ……..…………... a taxi.</a:t>
            </a:r>
            <a:endParaRPr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I think the world ………………………… more to stop the spread of the disease. </a:t>
            </a:r>
            <a:endParaRPr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You ……….…………. the teacher to help you if you don't understand the lesson.</a:t>
            </a:r>
            <a:endParaRPr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People ……………………………... fast in the town centre.</a:t>
            </a:r>
            <a:endParaRPr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You ……………………… this project completely before you start the next one.</a:t>
            </a:r>
            <a:endParaRPr/>
          </a:p>
        </p:txBody>
      </p:sp>
      <p:sp>
        <p:nvSpPr>
          <p:cNvPr id="557" name="Google Shape;557;p3"/>
          <p:cNvSpPr txBox="1"/>
          <p:nvPr/>
        </p:nvSpPr>
        <p:spPr>
          <a:xfrm>
            <a:off x="103415" y="45542"/>
            <a:ext cx="8909956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Complete each sentence with should / shouldn't and a verb from the box.</a:t>
            </a:r>
            <a:endParaRPr sz="2000" b="0" i="0" u="none" strike="noStrike" cap="none">
              <a:solidFill>
                <a:srgbClr val="00000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graphicFrame>
        <p:nvGraphicFramePr>
          <p:cNvPr id="558" name="Google Shape;558;p3"/>
          <p:cNvGraphicFramePr/>
          <p:nvPr/>
        </p:nvGraphicFramePr>
        <p:xfrm>
          <a:off x="383495" y="1121569"/>
          <a:ext cx="8520125" cy="296926"/>
        </p:xfrm>
        <a:graphic>
          <a:graphicData uri="http://schemas.openxmlformats.org/drawingml/2006/table">
            <a:tbl>
              <a:tblPr firstRow="1" firstCol="1" bandRow="1">
                <a:noFill/>
                <a:tableStyleId>{5BB02193-123D-4AF8-8059-F3A3D632EA61}</a:tableStyleId>
              </a:tblPr>
              <a:tblGrid>
                <a:gridCol w="155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70510" marR="0" lvl="0" indent="-27051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FB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FB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FB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finish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FB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ride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FB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drive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FB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9" name="Google Shape;559;p3"/>
          <p:cNvSpPr/>
          <p:nvPr/>
        </p:nvSpPr>
        <p:spPr>
          <a:xfrm>
            <a:off x="5710467" y="1582058"/>
            <a:ext cx="3331026" cy="96792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Dùng </a:t>
            </a:r>
            <a:r>
              <a:rPr lang="en-US" sz="1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should/ shouldn’t</a:t>
            </a: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Đưa ra lời khuyên hoặc Để nói điều gì là đúng đắn hoặc tốt nhất để làm </a:t>
            </a:r>
            <a:endParaRPr/>
          </a:p>
        </p:txBody>
      </p:sp>
      <p:sp>
        <p:nvSpPr>
          <p:cNvPr id="560" name="Google Shape;560;p3"/>
          <p:cNvSpPr txBox="1"/>
          <p:nvPr/>
        </p:nvSpPr>
        <p:spPr>
          <a:xfrm>
            <a:off x="740231" y="1756229"/>
            <a:ext cx="1535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shouldn’t ride</a:t>
            </a:r>
            <a:endParaRPr/>
          </a:p>
        </p:txBody>
      </p:sp>
      <p:sp>
        <p:nvSpPr>
          <p:cNvPr id="561" name="Google Shape;561;p3"/>
          <p:cNvSpPr txBox="1"/>
          <p:nvPr/>
        </p:nvSpPr>
        <p:spPr>
          <a:xfrm>
            <a:off x="3550909" y="2180647"/>
            <a:ext cx="12186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 call</a:t>
            </a:r>
            <a:endParaRPr/>
          </a:p>
        </p:txBody>
      </p:sp>
      <p:sp>
        <p:nvSpPr>
          <p:cNvPr id="562" name="Google Shape;562;p3"/>
          <p:cNvSpPr txBox="1"/>
          <p:nvPr/>
        </p:nvSpPr>
        <p:spPr>
          <a:xfrm>
            <a:off x="2276167" y="2571750"/>
            <a:ext cx="11432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 do</a:t>
            </a:r>
            <a:endParaRPr/>
          </a:p>
        </p:txBody>
      </p:sp>
      <p:sp>
        <p:nvSpPr>
          <p:cNvPr id="563" name="Google Shape;563;p3"/>
          <p:cNvSpPr txBox="1"/>
          <p:nvPr/>
        </p:nvSpPr>
        <p:spPr>
          <a:xfrm>
            <a:off x="870857" y="2982792"/>
            <a:ext cx="12650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 ask </a:t>
            </a:r>
            <a:endParaRPr/>
          </a:p>
        </p:txBody>
      </p:sp>
      <p:sp>
        <p:nvSpPr>
          <p:cNvPr id="564" name="Google Shape;564;p3"/>
          <p:cNvSpPr txBox="1"/>
          <p:nvPr/>
        </p:nvSpPr>
        <p:spPr>
          <a:xfrm>
            <a:off x="1270000" y="3383422"/>
            <a:ext cx="1627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shouldn’t drive</a:t>
            </a:r>
            <a:endParaRPr/>
          </a:p>
        </p:txBody>
      </p:sp>
      <p:sp>
        <p:nvSpPr>
          <p:cNvPr id="565" name="Google Shape;565;p3"/>
          <p:cNvSpPr txBox="1"/>
          <p:nvPr/>
        </p:nvSpPr>
        <p:spPr>
          <a:xfrm>
            <a:off x="849088" y="3798313"/>
            <a:ext cx="1420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 finish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"/>
          <p:cNvSpPr txBox="1">
            <a:spLocks noGrp="1"/>
          </p:cNvSpPr>
          <p:nvPr>
            <p:ph type="title"/>
          </p:nvPr>
        </p:nvSpPr>
        <p:spPr>
          <a:xfrm>
            <a:off x="449236" y="203188"/>
            <a:ext cx="8446671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6"/>
                </a:solidFill>
              </a:rPr>
              <a:t>Write sentences, using the cues given.</a:t>
            </a:r>
            <a:endParaRPr/>
          </a:p>
        </p:txBody>
      </p:sp>
      <p:sp>
        <p:nvSpPr>
          <p:cNvPr id="571" name="Google Shape;571;p4"/>
          <p:cNvSpPr txBox="1"/>
          <p:nvPr/>
        </p:nvSpPr>
        <p:spPr>
          <a:xfrm>
            <a:off x="212651" y="819284"/>
            <a:ext cx="893134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 your house/ school/ 2 kilometers/ go/ bike/. /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How far is from your house to school?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It's about 2 kilometers.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How do you go to school?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go to school by bike.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your village/ the town/ 10 kilometers/ travel/ motorbike/. /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Nga's house/ her grandparents' house/ 700 meters/ go/ foot/. /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lang="en-US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"/>
          <p:cNvSpPr txBox="1"/>
          <p:nvPr/>
        </p:nvSpPr>
        <p:spPr>
          <a:xfrm>
            <a:off x="497958" y="2447794"/>
            <a:ext cx="4965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far is it from your village to the town?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It's about 10 kilometres.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 you travel to the town?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travel to the town by motorbike.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"/>
          <p:cNvSpPr txBox="1"/>
          <p:nvPr/>
        </p:nvSpPr>
        <p:spPr>
          <a:xfrm>
            <a:off x="512134" y="3859395"/>
            <a:ext cx="64061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far is it from Nga's house to her grandparents' house?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It's about 700 metres.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does Nga go to her grandparents' house?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She goes to her grandparents' house on foot.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4"/>
          <p:cNvGrpSpPr/>
          <p:nvPr/>
        </p:nvGrpSpPr>
        <p:grpSpPr>
          <a:xfrm rot="-1636599">
            <a:off x="6419053" y="2387365"/>
            <a:ext cx="1875173" cy="803124"/>
            <a:chOff x="280544" y="2039183"/>
            <a:chExt cx="2925320" cy="1252897"/>
          </a:xfrm>
        </p:grpSpPr>
        <p:sp>
          <p:nvSpPr>
            <p:cNvPr id="575" name="Google Shape;575;p4"/>
            <p:cNvSpPr/>
            <p:nvPr/>
          </p:nvSpPr>
          <p:spPr>
            <a:xfrm rot="-404707">
              <a:off x="2229752" y="2568059"/>
              <a:ext cx="611122" cy="574479"/>
            </a:xfrm>
            <a:custGeom>
              <a:avLst/>
              <a:gdLst/>
              <a:ahLst/>
              <a:cxnLst/>
              <a:rect l="l" t="t" r="r" b="b"/>
              <a:pathLst>
                <a:path w="9106" h="8560" extrusionOk="0">
                  <a:moveTo>
                    <a:pt x="1565" y="6234"/>
                  </a:moveTo>
                  <a:cubicBezTo>
                    <a:pt x="1565" y="6234"/>
                    <a:pt x="4020" y="8559"/>
                    <a:pt x="8920" y="7197"/>
                  </a:cubicBezTo>
                  <a:lnTo>
                    <a:pt x="9105" y="1621"/>
                  </a:lnTo>
                  <a:cubicBezTo>
                    <a:pt x="9105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6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"/>
            <p:cNvSpPr/>
            <p:nvPr/>
          </p:nvSpPr>
          <p:spPr>
            <a:xfrm rot="-404707">
              <a:off x="2696253" y="2643575"/>
              <a:ext cx="262408" cy="373076"/>
            </a:xfrm>
            <a:custGeom>
              <a:avLst/>
              <a:gdLst/>
              <a:ahLst/>
              <a:cxnLst/>
              <a:rect l="l" t="t" r="r" b="b"/>
              <a:pathLst>
                <a:path w="3910" h="5559" extrusionOk="0">
                  <a:moveTo>
                    <a:pt x="3909" y="2780"/>
                  </a:moveTo>
                  <a:cubicBezTo>
                    <a:pt x="3909" y="4308"/>
                    <a:pt x="3029" y="5558"/>
                    <a:pt x="1955" y="5558"/>
                  </a:cubicBezTo>
                  <a:cubicBezTo>
                    <a:pt x="880" y="5558"/>
                    <a:pt x="1" y="4308"/>
                    <a:pt x="1" y="2780"/>
                  </a:cubicBezTo>
                  <a:cubicBezTo>
                    <a:pt x="1" y="1242"/>
                    <a:pt x="880" y="1"/>
                    <a:pt x="1955" y="1"/>
                  </a:cubicBezTo>
                  <a:cubicBezTo>
                    <a:pt x="3029" y="1"/>
                    <a:pt x="3909" y="1242"/>
                    <a:pt x="3909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"/>
            <p:cNvSpPr/>
            <p:nvPr/>
          </p:nvSpPr>
          <p:spPr>
            <a:xfrm rot="-404707">
              <a:off x="2714884" y="2662995"/>
              <a:ext cx="233818" cy="333278"/>
            </a:xfrm>
            <a:custGeom>
              <a:avLst/>
              <a:gdLst/>
              <a:ahLst/>
              <a:cxnLst/>
              <a:rect l="l" t="t" r="r" b="b"/>
              <a:pathLst>
                <a:path w="3484" h="4966" extrusionOk="0">
                  <a:moveTo>
                    <a:pt x="3483" y="2483"/>
                  </a:moveTo>
                  <a:cubicBezTo>
                    <a:pt x="3483" y="3854"/>
                    <a:pt x="2705" y="4965"/>
                    <a:pt x="1742" y="4965"/>
                  </a:cubicBezTo>
                  <a:cubicBezTo>
                    <a:pt x="778" y="4965"/>
                    <a:pt x="0" y="3854"/>
                    <a:pt x="0" y="2483"/>
                  </a:cubicBezTo>
                  <a:cubicBezTo>
                    <a:pt x="0" y="1112"/>
                    <a:pt x="778" y="0"/>
                    <a:pt x="1742" y="0"/>
                  </a:cubicBezTo>
                  <a:cubicBezTo>
                    <a:pt x="2705" y="0"/>
                    <a:pt x="3483" y="1112"/>
                    <a:pt x="3483" y="2483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"/>
            <p:cNvSpPr/>
            <p:nvPr/>
          </p:nvSpPr>
          <p:spPr>
            <a:xfrm rot="-404707">
              <a:off x="2715295" y="2699549"/>
              <a:ext cx="172881" cy="280998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84" y="4187"/>
                    <a:pt x="0" y="3242"/>
                    <a:pt x="0" y="2094"/>
                  </a:cubicBezTo>
                  <a:cubicBezTo>
                    <a:pt x="0" y="936"/>
                    <a:pt x="584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"/>
            <p:cNvSpPr/>
            <p:nvPr/>
          </p:nvSpPr>
          <p:spPr>
            <a:xfrm rot="-404707">
              <a:off x="2760667" y="2819288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20" y="816"/>
                    <a:pt x="0" y="631"/>
                    <a:pt x="0" y="408"/>
                  </a:cubicBezTo>
                  <a:cubicBezTo>
                    <a:pt x="0" y="186"/>
                    <a:pt x="120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"/>
            <p:cNvSpPr/>
            <p:nvPr/>
          </p:nvSpPr>
          <p:spPr>
            <a:xfrm rot="-404707">
              <a:off x="805289" y="2053721"/>
              <a:ext cx="278582" cy="526561"/>
            </a:xfrm>
            <a:custGeom>
              <a:avLst/>
              <a:gdLst/>
              <a:ahLst/>
              <a:cxnLst/>
              <a:rect l="l" t="t" r="r" b="b"/>
              <a:pathLst>
                <a:path w="4151" h="7846" extrusionOk="0">
                  <a:moveTo>
                    <a:pt x="3808" y="7845"/>
                  </a:moveTo>
                  <a:lnTo>
                    <a:pt x="1" y="0"/>
                  </a:lnTo>
                  <a:lnTo>
                    <a:pt x="232" y="19"/>
                  </a:lnTo>
                  <a:lnTo>
                    <a:pt x="4150" y="775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"/>
            <p:cNvSpPr/>
            <p:nvPr/>
          </p:nvSpPr>
          <p:spPr>
            <a:xfrm rot="-404633">
              <a:off x="777301" y="2056256"/>
              <a:ext cx="293953" cy="692996"/>
            </a:xfrm>
            <a:custGeom>
              <a:avLst/>
              <a:gdLst/>
              <a:ahLst/>
              <a:cxnLst/>
              <a:rect l="l" t="t" r="r" b="b"/>
              <a:pathLst>
                <a:path w="4364" h="10319" extrusionOk="0">
                  <a:moveTo>
                    <a:pt x="1" y="10318"/>
                  </a:moveTo>
                  <a:lnTo>
                    <a:pt x="93" y="778"/>
                  </a:lnTo>
                  <a:lnTo>
                    <a:pt x="557" y="0"/>
                  </a:lnTo>
                  <a:lnTo>
                    <a:pt x="4363" y="7845"/>
                  </a:lnTo>
                  <a:cubicBezTo>
                    <a:pt x="4363" y="7845"/>
                    <a:pt x="2659" y="8484"/>
                    <a:pt x="1" y="10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"/>
            <p:cNvSpPr/>
            <p:nvPr/>
          </p:nvSpPr>
          <p:spPr>
            <a:xfrm rot="-404711">
              <a:off x="722295" y="2210533"/>
              <a:ext cx="2437200" cy="856685"/>
            </a:xfrm>
            <a:custGeom>
              <a:avLst/>
              <a:gdLst/>
              <a:ahLst/>
              <a:cxnLst/>
              <a:rect l="l" t="t" r="r" b="b"/>
              <a:pathLst>
                <a:path w="36385" h="12765" extrusionOk="0">
                  <a:moveTo>
                    <a:pt x="36384" y="8235"/>
                  </a:moveTo>
                  <a:cubicBezTo>
                    <a:pt x="36384" y="8235"/>
                    <a:pt x="35375" y="4419"/>
                    <a:pt x="31058" y="2168"/>
                  </a:cubicBezTo>
                  <a:cubicBezTo>
                    <a:pt x="26927" y="1"/>
                    <a:pt x="7661" y="3113"/>
                    <a:pt x="5771" y="3798"/>
                  </a:cubicBezTo>
                  <a:cubicBezTo>
                    <a:pt x="3891" y="4493"/>
                    <a:pt x="399" y="6855"/>
                    <a:pt x="205" y="7253"/>
                  </a:cubicBezTo>
                  <a:cubicBezTo>
                    <a:pt x="1" y="7642"/>
                    <a:pt x="6651" y="10995"/>
                    <a:pt x="12922" y="11885"/>
                  </a:cubicBezTo>
                  <a:cubicBezTo>
                    <a:pt x="19184" y="12764"/>
                    <a:pt x="28733" y="12681"/>
                    <a:pt x="30632" y="12385"/>
                  </a:cubicBezTo>
                  <a:cubicBezTo>
                    <a:pt x="32531" y="12088"/>
                    <a:pt x="36088" y="9921"/>
                    <a:pt x="36384" y="823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"/>
            <p:cNvSpPr/>
            <p:nvPr/>
          </p:nvSpPr>
          <p:spPr>
            <a:xfrm rot="-404707">
              <a:off x="2540057" y="2252512"/>
              <a:ext cx="421531" cy="145499"/>
            </a:xfrm>
            <a:custGeom>
              <a:avLst/>
              <a:gdLst/>
              <a:ahLst/>
              <a:cxnLst/>
              <a:rect l="l" t="t" r="r" b="b"/>
              <a:pathLst>
                <a:path w="6281" h="2168" extrusionOk="0">
                  <a:moveTo>
                    <a:pt x="6281" y="2168"/>
                  </a:moveTo>
                  <a:cubicBezTo>
                    <a:pt x="6281" y="2168"/>
                    <a:pt x="3132" y="1816"/>
                    <a:pt x="1" y="2168"/>
                  </a:cubicBezTo>
                  <a:lnTo>
                    <a:pt x="251" y="1084"/>
                  </a:lnTo>
                  <a:cubicBezTo>
                    <a:pt x="251" y="1084"/>
                    <a:pt x="3196" y="1"/>
                    <a:pt x="5030" y="10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"/>
            <p:cNvSpPr/>
            <p:nvPr/>
          </p:nvSpPr>
          <p:spPr>
            <a:xfrm rot="-404707">
              <a:off x="2631209" y="2319410"/>
              <a:ext cx="3825" cy="85232"/>
            </a:xfrm>
            <a:custGeom>
              <a:avLst/>
              <a:gdLst/>
              <a:ahLst/>
              <a:cxnLst/>
              <a:rect l="l" t="t" r="r" b="b"/>
              <a:pathLst>
                <a:path w="57" h="1270" extrusionOk="0">
                  <a:moveTo>
                    <a:pt x="1" y="1"/>
                  </a:moveTo>
                  <a:lnTo>
                    <a:pt x="56" y="1"/>
                  </a:lnTo>
                  <a:lnTo>
                    <a:pt x="56" y="1270"/>
                  </a:lnTo>
                  <a:lnTo>
                    <a:pt x="1" y="1270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"/>
            <p:cNvSpPr/>
            <p:nvPr/>
          </p:nvSpPr>
          <p:spPr>
            <a:xfrm rot="-404707">
              <a:off x="2789072" y="2285943"/>
              <a:ext cx="75300" cy="96440"/>
            </a:xfrm>
            <a:custGeom>
              <a:avLst/>
              <a:gdLst/>
              <a:ahLst/>
              <a:cxnLst/>
              <a:rect l="l" t="t" r="r" b="b"/>
              <a:pathLst>
                <a:path w="1122" h="1437" extrusionOk="0">
                  <a:moveTo>
                    <a:pt x="0" y="28"/>
                  </a:moveTo>
                  <a:lnTo>
                    <a:pt x="47" y="0"/>
                  </a:lnTo>
                  <a:lnTo>
                    <a:pt x="1121" y="1399"/>
                  </a:lnTo>
                  <a:lnTo>
                    <a:pt x="1075" y="1436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"/>
            <p:cNvSpPr/>
            <p:nvPr/>
          </p:nvSpPr>
          <p:spPr>
            <a:xfrm rot="-404707">
              <a:off x="718384" y="2350025"/>
              <a:ext cx="1668539" cy="404149"/>
            </a:xfrm>
            <a:custGeom>
              <a:avLst/>
              <a:gdLst/>
              <a:ahLst/>
              <a:cxnLst/>
              <a:rect l="l" t="t" r="r" b="b"/>
              <a:pathLst>
                <a:path w="24862" h="6022" extrusionOk="0">
                  <a:moveTo>
                    <a:pt x="24861" y="1"/>
                  </a:moveTo>
                  <a:cubicBezTo>
                    <a:pt x="22675" y="834"/>
                    <a:pt x="21249" y="6021"/>
                    <a:pt x="21249" y="6021"/>
                  </a:cubicBezTo>
                  <a:cubicBezTo>
                    <a:pt x="21249" y="6021"/>
                    <a:pt x="5929" y="4345"/>
                    <a:pt x="1" y="5845"/>
                  </a:cubicBezTo>
                  <a:cubicBezTo>
                    <a:pt x="1" y="5845"/>
                    <a:pt x="2863" y="3344"/>
                    <a:pt x="5780" y="2270"/>
                  </a:cubicBezTo>
                  <a:cubicBezTo>
                    <a:pt x="8698" y="1195"/>
                    <a:pt x="19980" y="10"/>
                    <a:pt x="2486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"/>
            <p:cNvSpPr/>
            <p:nvPr/>
          </p:nvSpPr>
          <p:spPr>
            <a:xfrm rot="-404707">
              <a:off x="1923903" y="2401270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5" y="1"/>
                    <a:pt x="482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"/>
            <p:cNvSpPr/>
            <p:nvPr/>
          </p:nvSpPr>
          <p:spPr>
            <a:xfrm rot="-404707">
              <a:off x="1822937" y="2420675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27" y="418"/>
                  </a:moveTo>
                  <a:cubicBezTo>
                    <a:pt x="352" y="649"/>
                    <a:pt x="223" y="853"/>
                    <a:pt x="130" y="862"/>
                  </a:cubicBezTo>
                  <a:cubicBezTo>
                    <a:pt x="28" y="862"/>
                    <a:pt x="0" y="686"/>
                    <a:pt x="65" y="446"/>
                  </a:cubicBezTo>
                  <a:cubicBezTo>
                    <a:pt x="130" y="214"/>
                    <a:pt x="269" y="20"/>
                    <a:pt x="362" y="10"/>
                  </a:cubicBezTo>
                  <a:cubicBezTo>
                    <a:pt x="464" y="1"/>
                    <a:pt x="491" y="186"/>
                    <a:pt x="42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"/>
            <p:cNvSpPr/>
            <p:nvPr/>
          </p:nvSpPr>
          <p:spPr>
            <a:xfrm rot="-404707">
              <a:off x="1721978" y="2440184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6" y="417"/>
                  </a:moveTo>
                  <a:cubicBezTo>
                    <a:pt x="352" y="649"/>
                    <a:pt x="222" y="843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04"/>
                    <a:pt x="269" y="9"/>
                    <a:pt x="361" y="9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"/>
            <p:cNvSpPr/>
            <p:nvPr/>
          </p:nvSpPr>
          <p:spPr>
            <a:xfrm rot="-404707">
              <a:off x="1621615" y="2459558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26"/>
                  </a:moveTo>
                  <a:cubicBezTo>
                    <a:pt x="361" y="658"/>
                    <a:pt x="222" y="852"/>
                    <a:pt x="130" y="862"/>
                  </a:cubicBezTo>
                  <a:cubicBezTo>
                    <a:pt x="28" y="862"/>
                    <a:pt x="0" y="686"/>
                    <a:pt x="74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95"/>
                    <a:pt x="426" y="42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"/>
            <p:cNvSpPr/>
            <p:nvPr/>
          </p:nvSpPr>
          <p:spPr>
            <a:xfrm rot="-404707">
              <a:off x="1521261" y="2479567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04"/>
                    <a:pt x="260" y="10"/>
                    <a:pt x="362" y="10"/>
                  </a:cubicBezTo>
                  <a:cubicBezTo>
                    <a:pt x="464" y="1"/>
                    <a:pt x="483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"/>
            <p:cNvSpPr/>
            <p:nvPr/>
          </p:nvSpPr>
          <p:spPr>
            <a:xfrm rot="-404707">
              <a:off x="1420898" y="2498938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14" y="844"/>
                    <a:pt x="121" y="853"/>
                  </a:cubicBezTo>
                  <a:cubicBezTo>
                    <a:pt x="19" y="862"/>
                    <a:pt x="1" y="677"/>
                    <a:pt x="66" y="445"/>
                  </a:cubicBezTo>
                  <a:cubicBezTo>
                    <a:pt x="131" y="205"/>
                    <a:pt x="260" y="10"/>
                    <a:pt x="362" y="1"/>
                  </a:cubicBezTo>
                  <a:cubicBezTo>
                    <a:pt x="455" y="1"/>
                    <a:pt x="483" y="177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"/>
            <p:cNvSpPr/>
            <p:nvPr/>
          </p:nvSpPr>
          <p:spPr>
            <a:xfrm rot="-404707">
              <a:off x="1319932" y="2518343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6"/>
                  </a:cubicBezTo>
                  <a:cubicBezTo>
                    <a:pt x="130" y="205"/>
                    <a:pt x="269" y="10"/>
                    <a:pt x="362" y="1"/>
                  </a:cubicBezTo>
                  <a:cubicBezTo>
                    <a:pt x="464" y="1"/>
                    <a:pt x="492" y="186"/>
                    <a:pt x="41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"/>
            <p:cNvSpPr/>
            <p:nvPr/>
          </p:nvSpPr>
          <p:spPr>
            <a:xfrm rot="-404707">
              <a:off x="1219575" y="2537816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7" y="417"/>
                  </a:moveTo>
                  <a:cubicBezTo>
                    <a:pt x="353" y="649"/>
                    <a:pt x="223" y="843"/>
                    <a:pt x="121" y="852"/>
                  </a:cubicBezTo>
                  <a:cubicBezTo>
                    <a:pt x="19" y="862"/>
                    <a:pt x="1" y="676"/>
                    <a:pt x="65" y="445"/>
                  </a:cubicBezTo>
                  <a:cubicBezTo>
                    <a:pt x="130" y="204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"/>
            <p:cNvSpPr/>
            <p:nvPr/>
          </p:nvSpPr>
          <p:spPr>
            <a:xfrm rot="-404707">
              <a:off x="1118609" y="2557222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17" y="417"/>
                  </a:moveTo>
                  <a:cubicBezTo>
                    <a:pt x="352" y="649"/>
                    <a:pt x="223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91" y="186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"/>
            <p:cNvSpPr/>
            <p:nvPr/>
          </p:nvSpPr>
          <p:spPr>
            <a:xfrm rot="-404707">
              <a:off x="1927710" y="240149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8"/>
                    <a:pt x="223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"/>
            <p:cNvSpPr/>
            <p:nvPr/>
          </p:nvSpPr>
          <p:spPr>
            <a:xfrm rot="-404707">
              <a:off x="1826745" y="2420905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17"/>
                  </a:moveTo>
                  <a:cubicBezTo>
                    <a:pt x="352" y="649"/>
                    <a:pt x="222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"/>
            <p:cNvSpPr/>
            <p:nvPr/>
          </p:nvSpPr>
          <p:spPr>
            <a:xfrm rot="-404707">
              <a:off x="1726317" y="2440314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8" y="417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13"/>
                    <a:pt x="260" y="19"/>
                    <a:pt x="362" y="10"/>
                  </a:cubicBezTo>
                  <a:cubicBezTo>
                    <a:pt x="455" y="0"/>
                    <a:pt x="483" y="186"/>
                    <a:pt x="418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"/>
            <p:cNvSpPr/>
            <p:nvPr/>
          </p:nvSpPr>
          <p:spPr>
            <a:xfrm rot="-404707">
              <a:off x="1625351" y="2459720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62" y="649"/>
                    <a:pt x="223" y="853"/>
                    <a:pt x="130" y="862"/>
                  </a:cubicBezTo>
                  <a:cubicBezTo>
                    <a:pt x="28" y="862"/>
                    <a:pt x="1" y="686"/>
                    <a:pt x="75" y="445"/>
                  </a:cubicBezTo>
                  <a:cubicBezTo>
                    <a:pt x="140" y="214"/>
                    <a:pt x="269" y="19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"/>
            <p:cNvSpPr/>
            <p:nvPr/>
          </p:nvSpPr>
          <p:spPr>
            <a:xfrm rot="-404707">
              <a:off x="1524994" y="247912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5"/>
                  </a:cubicBezTo>
                  <a:cubicBezTo>
                    <a:pt x="130" y="204"/>
                    <a:pt x="269" y="10"/>
                    <a:pt x="362" y="10"/>
                  </a:cubicBezTo>
                  <a:cubicBezTo>
                    <a:pt x="464" y="1"/>
                    <a:pt x="482" y="186"/>
                    <a:pt x="417" y="418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"/>
            <p:cNvSpPr/>
            <p:nvPr/>
          </p:nvSpPr>
          <p:spPr>
            <a:xfrm rot="-404707">
              <a:off x="1424630" y="249849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27"/>
                  </a:moveTo>
                  <a:cubicBezTo>
                    <a:pt x="352" y="658"/>
                    <a:pt x="214" y="853"/>
                    <a:pt x="121" y="862"/>
                  </a:cubicBezTo>
                  <a:cubicBezTo>
                    <a:pt x="19" y="862"/>
                    <a:pt x="0" y="686"/>
                    <a:pt x="65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4" y="1"/>
                    <a:pt x="482" y="195"/>
                    <a:pt x="417" y="42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"/>
            <p:cNvSpPr/>
            <p:nvPr/>
          </p:nvSpPr>
          <p:spPr>
            <a:xfrm rot="-404707">
              <a:off x="1323742" y="2518608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82" y="18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"/>
            <p:cNvSpPr/>
            <p:nvPr/>
          </p:nvSpPr>
          <p:spPr>
            <a:xfrm rot="-404707">
              <a:off x="1223378" y="253797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43"/>
                    <a:pt x="121" y="853"/>
                  </a:cubicBezTo>
                  <a:cubicBezTo>
                    <a:pt x="28" y="862"/>
                    <a:pt x="0" y="677"/>
                    <a:pt x="65" y="445"/>
                  </a:cubicBezTo>
                  <a:cubicBezTo>
                    <a:pt x="130" y="204"/>
                    <a:pt x="259" y="10"/>
                    <a:pt x="361" y="0"/>
                  </a:cubicBezTo>
                  <a:cubicBezTo>
                    <a:pt x="454" y="0"/>
                    <a:pt x="482" y="17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"/>
            <p:cNvSpPr/>
            <p:nvPr/>
          </p:nvSpPr>
          <p:spPr>
            <a:xfrm rot="-404707">
              <a:off x="1122346" y="2557388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53" y="649"/>
                    <a:pt x="223" y="843"/>
                    <a:pt x="130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9" y="10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"/>
            <p:cNvSpPr/>
            <p:nvPr/>
          </p:nvSpPr>
          <p:spPr>
            <a:xfrm rot="-404707">
              <a:off x="1995486" y="2353232"/>
              <a:ext cx="179726" cy="181001"/>
            </a:xfrm>
            <a:custGeom>
              <a:avLst/>
              <a:gdLst/>
              <a:ahLst/>
              <a:cxnLst/>
              <a:rect l="l" t="t" r="r" b="b"/>
              <a:pathLst>
                <a:path w="2678" h="2697" extrusionOk="0">
                  <a:moveTo>
                    <a:pt x="1538" y="2696"/>
                  </a:moveTo>
                  <a:lnTo>
                    <a:pt x="1538" y="2696"/>
                  </a:lnTo>
                  <a:lnTo>
                    <a:pt x="177" y="2641"/>
                  </a:lnTo>
                  <a:cubicBezTo>
                    <a:pt x="131" y="2631"/>
                    <a:pt x="75" y="2613"/>
                    <a:pt x="47" y="2566"/>
                  </a:cubicBezTo>
                  <a:cubicBezTo>
                    <a:pt x="10" y="2520"/>
                    <a:pt x="1" y="2455"/>
                    <a:pt x="19" y="2400"/>
                  </a:cubicBezTo>
                  <a:cubicBezTo>
                    <a:pt x="131" y="1946"/>
                    <a:pt x="483" y="816"/>
                    <a:pt x="1085" y="112"/>
                  </a:cubicBezTo>
                  <a:cubicBezTo>
                    <a:pt x="1112" y="75"/>
                    <a:pt x="1149" y="56"/>
                    <a:pt x="1196" y="56"/>
                  </a:cubicBezTo>
                  <a:lnTo>
                    <a:pt x="2493" y="10"/>
                  </a:lnTo>
                  <a:cubicBezTo>
                    <a:pt x="2557" y="1"/>
                    <a:pt x="2613" y="38"/>
                    <a:pt x="2641" y="84"/>
                  </a:cubicBezTo>
                  <a:cubicBezTo>
                    <a:pt x="2678" y="149"/>
                    <a:pt x="2678" y="223"/>
                    <a:pt x="2641" y="288"/>
                  </a:cubicBezTo>
                  <a:lnTo>
                    <a:pt x="2622" y="316"/>
                  </a:lnTo>
                  <a:cubicBezTo>
                    <a:pt x="2381" y="769"/>
                    <a:pt x="1863" y="1705"/>
                    <a:pt x="1696" y="2548"/>
                  </a:cubicBezTo>
                  <a:cubicBezTo>
                    <a:pt x="1687" y="2631"/>
                    <a:pt x="1622" y="2696"/>
                    <a:pt x="1538" y="2696"/>
                  </a:cubicBezTo>
                  <a:close/>
                  <a:moveTo>
                    <a:pt x="2502" y="66"/>
                  </a:moveTo>
                  <a:lnTo>
                    <a:pt x="2502" y="66"/>
                  </a:lnTo>
                  <a:lnTo>
                    <a:pt x="1205" y="112"/>
                  </a:lnTo>
                  <a:cubicBezTo>
                    <a:pt x="1177" y="112"/>
                    <a:pt x="1140" y="121"/>
                    <a:pt x="1122" y="149"/>
                  </a:cubicBezTo>
                  <a:cubicBezTo>
                    <a:pt x="529" y="844"/>
                    <a:pt x="195" y="1964"/>
                    <a:pt x="75" y="2409"/>
                  </a:cubicBezTo>
                  <a:lnTo>
                    <a:pt x="75" y="2409"/>
                  </a:lnTo>
                  <a:cubicBezTo>
                    <a:pt x="66" y="2446"/>
                    <a:pt x="75" y="2492"/>
                    <a:pt x="94" y="2529"/>
                  </a:cubicBezTo>
                  <a:cubicBezTo>
                    <a:pt x="112" y="2557"/>
                    <a:pt x="149" y="2566"/>
                    <a:pt x="177" y="2576"/>
                  </a:cubicBezTo>
                  <a:lnTo>
                    <a:pt x="1538" y="2631"/>
                  </a:lnTo>
                  <a:lnTo>
                    <a:pt x="1538" y="2631"/>
                  </a:lnTo>
                  <a:cubicBezTo>
                    <a:pt x="1594" y="2631"/>
                    <a:pt x="1640" y="2585"/>
                    <a:pt x="1650" y="2529"/>
                  </a:cubicBezTo>
                  <a:cubicBezTo>
                    <a:pt x="1816" y="1677"/>
                    <a:pt x="2335" y="732"/>
                    <a:pt x="2576" y="279"/>
                  </a:cubicBezTo>
                  <a:lnTo>
                    <a:pt x="2594" y="251"/>
                  </a:lnTo>
                  <a:cubicBezTo>
                    <a:pt x="2613" y="204"/>
                    <a:pt x="2613" y="158"/>
                    <a:pt x="2594" y="112"/>
                  </a:cubicBezTo>
                  <a:cubicBezTo>
                    <a:pt x="2576" y="75"/>
                    <a:pt x="2539" y="56"/>
                    <a:pt x="2502" y="66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"/>
            <p:cNvSpPr/>
            <p:nvPr/>
          </p:nvSpPr>
          <p:spPr>
            <a:xfrm rot="-404707">
              <a:off x="793606" y="2333005"/>
              <a:ext cx="314017" cy="414081"/>
            </a:xfrm>
            <a:custGeom>
              <a:avLst/>
              <a:gdLst/>
              <a:ahLst/>
              <a:cxnLst/>
              <a:rect l="l" t="t" r="r" b="b"/>
              <a:pathLst>
                <a:path w="4679" h="6170" extrusionOk="0">
                  <a:moveTo>
                    <a:pt x="2928" y="84"/>
                  </a:moveTo>
                  <a:lnTo>
                    <a:pt x="2576" y="1"/>
                  </a:lnTo>
                  <a:lnTo>
                    <a:pt x="29" y="1307"/>
                  </a:lnTo>
                  <a:lnTo>
                    <a:pt x="1" y="6169"/>
                  </a:lnTo>
                  <a:cubicBezTo>
                    <a:pt x="1" y="6169"/>
                    <a:pt x="2770" y="4215"/>
                    <a:pt x="4678" y="35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"/>
            <p:cNvSpPr/>
            <p:nvPr/>
          </p:nvSpPr>
          <p:spPr>
            <a:xfrm rot="-404707">
              <a:off x="955820" y="2323448"/>
              <a:ext cx="141204" cy="243751"/>
            </a:xfrm>
            <a:custGeom>
              <a:avLst/>
              <a:gdLst/>
              <a:ahLst/>
              <a:cxnLst/>
              <a:rect l="l" t="t" r="r" b="b"/>
              <a:pathLst>
                <a:path w="2104" h="3632" extrusionOk="0">
                  <a:moveTo>
                    <a:pt x="1" y="1"/>
                  </a:moveTo>
                  <a:lnTo>
                    <a:pt x="1844" y="3632"/>
                  </a:lnTo>
                  <a:lnTo>
                    <a:pt x="2103" y="3530"/>
                  </a:lnTo>
                  <a:lnTo>
                    <a:pt x="353" y="8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"/>
            <p:cNvSpPr/>
            <p:nvPr/>
          </p:nvSpPr>
          <p:spPr>
            <a:xfrm rot="-404727">
              <a:off x="346975" y="2607448"/>
              <a:ext cx="1760796" cy="192149"/>
            </a:xfrm>
            <a:custGeom>
              <a:avLst/>
              <a:gdLst/>
              <a:ahLst/>
              <a:cxnLst/>
              <a:rect l="l" t="t" r="r" b="b"/>
              <a:pathLst>
                <a:path w="26473" h="2863" extrusionOk="0">
                  <a:moveTo>
                    <a:pt x="26445" y="2344"/>
                  </a:moveTo>
                  <a:lnTo>
                    <a:pt x="26473" y="2863"/>
                  </a:lnTo>
                  <a:lnTo>
                    <a:pt x="1" y="353"/>
                  </a:lnTo>
                  <a:lnTo>
                    <a:pt x="1121" y="232"/>
                  </a:lnTo>
                  <a:cubicBezTo>
                    <a:pt x="1121" y="232"/>
                    <a:pt x="16655" y="1"/>
                    <a:pt x="26445" y="234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"/>
            <p:cNvSpPr/>
            <p:nvPr/>
          </p:nvSpPr>
          <p:spPr>
            <a:xfrm rot="-404715">
              <a:off x="292670" y="2634238"/>
              <a:ext cx="1821089" cy="231948"/>
            </a:xfrm>
            <a:custGeom>
              <a:avLst/>
              <a:gdLst/>
              <a:ahLst/>
              <a:cxnLst/>
              <a:rect l="l" t="t" r="r" b="b"/>
              <a:pathLst>
                <a:path w="27335" h="3456" extrusionOk="0">
                  <a:moveTo>
                    <a:pt x="27334" y="2511"/>
                  </a:moveTo>
                  <a:cubicBezTo>
                    <a:pt x="27334" y="2511"/>
                    <a:pt x="24778" y="3456"/>
                    <a:pt x="16775" y="2844"/>
                  </a:cubicBezTo>
                  <a:cubicBezTo>
                    <a:pt x="8772" y="2242"/>
                    <a:pt x="0" y="427"/>
                    <a:pt x="0" y="427"/>
                  </a:cubicBezTo>
                  <a:lnTo>
                    <a:pt x="853" y="1"/>
                  </a:lnTo>
                  <a:cubicBezTo>
                    <a:pt x="853" y="1"/>
                    <a:pt x="16636" y="1103"/>
                    <a:pt x="27334" y="251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"/>
            <p:cNvSpPr/>
            <p:nvPr/>
          </p:nvSpPr>
          <p:spPr>
            <a:xfrm rot="-404707">
              <a:off x="1251893" y="2683736"/>
              <a:ext cx="610518" cy="574479"/>
            </a:xfrm>
            <a:custGeom>
              <a:avLst/>
              <a:gdLst/>
              <a:ahLst/>
              <a:cxnLst/>
              <a:rect l="l" t="t" r="r" b="b"/>
              <a:pathLst>
                <a:path w="9097" h="8560" extrusionOk="0">
                  <a:moveTo>
                    <a:pt x="1575" y="6234"/>
                  </a:moveTo>
                  <a:cubicBezTo>
                    <a:pt x="1575" y="6234"/>
                    <a:pt x="4029" y="8559"/>
                    <a:pt x="8920" y="7197"/>
                  </a:cubicBezTo>
                  <a:lnTo>
                    <a:pt x="9096" y="1621"/>
                  </a:lnTo>
                  <a:cubicBezTo>
                    <a:pt x="9096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7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"/>
            <p:cNvSpPr/>
            <p:nvPr/>
          </p:nvSpPr>
          <p:spPr>
            <a:xfrm rot="-404707">
              <a:off x="1718395" y="2759252"/>
              <a:ext cx="261804" cy="373076"/>
            </a:xfrm>
            <a:custGeom>
              <a:avLst/>
              <a:gdLst/>
              <a:ahLst/>
              <a:cxnLst/>
              <a:rect l="l" t="t" r="r" b="b"/>
              <a:pathLst>
                <a:path w="3901" h="5559" extrusionOk="0">
                  <a:moveTo>
                    <a:pt x="3900" y="2780"/>
                  </a:moveTo>
                  <a:cubicBezTo>
                    <a:pt x="3900" y="4308"/>
                    <a:pt x="3029" y="5558"/>
                    <a:pt x="1955" y="5558"/>
                  </a:cubicBezTo>
                  <a:cubicBezTo>
                    <a:pt x="871" y="5558"/>
                    <a:pt x="1" y="4308"/>
                    <a:pt x="1" y="2780"/>
                  </a:cubicBezTo>
                  <a:cubicBezTo>
                    <a:pt x="1" y="1242"/>
                    <a:pt x="871" y="1"/>
                    <a:pt x="1955" y="1"/>
                  </a:cubicBezTo>
                  <a:cubicBezTo>
                    <a:pt x="3029" y="1"/>
                    <a:pt x="3900" y="1242"/>
                    <a:pt x="3900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"/>
            <p:cNvSpPr/>
            <p:nvPr/>
          </p:nvSpPr>
          <p:spPr>
            <a:xfrm rot="-404707">
              <a:off x="1736421" y="2778672"/>
              <a:ext cx="234422" cy="333278"/>
            </a:xfrm>
            <a:custGeom>
              <a:avLst/>
              <a:gdLst/>
              <a:ahLst/>
              <a:cxnLst/>
              <a:rect l="l" t="t" r="r" b="b"/>
              <a:pathLst>
                <a:path w="3493" h="4966" extrusionOk="0">
                  <a:moveTo>
                    <a:pt x="3492" y="2483"/>
                  </a:moveTo>
                  <a:cubicBezTo>
                    <a:pt x="3492" y="3854"/>
                    <a:pt x="2714" y="4965"/>
                    <a:pt x="1751" y="4965"/>
                  </a:cubicBezTo>
                  <a:cubicBezTo>
                    <a:pt x="788" y="4965"/>
                    <a:pt x="0" y="3854"/>
                    <a:pt x="0" y="2483"/>
                  </a:cubicBezTo>
                  <a:cubicBezTo>
                    <a:pt x="0" y="1112"/>
                    <a:pt x="788" y="0"/>
                    <a:pt x="1751" y="0"/>
                  </a:cubicBezTo>
                  <a:cubicBezTo>
                    <a:pt x="2714" y="0"/>
                    <a:pt x="3492" y="1112"/>
                    <a:pt x="3492" y="2483"/>
                  </a:cubicBez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"/>
            <p:cNvSpPr/>
            <p:nvPr/>
          </p:nvSpPr>
          <p:spPr>
            <a:xfrm rot="-404648">
              <a:off x="1737434" y="2813619"/>
              <a:ext cx="173509" cy="284086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75" y="4187"/>
                    <a:pt x="0" y="3242"/>
                    <a:pt x="0" y="2094"/>
                  </a:cubicBezTo>
                  <a:cubicBezTo>
                    <a:pt x="0" y="936"/>
                    <a:pt x="575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"/>
            <p:cNvSpPr/>
            <p:nvPr/>
          </p:nvSpPr>
          <p:spPr>
            <a:xfrm rot="-404707">
              <a:off x="1785163" y="2816923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2094"/>
                  </a:moveTo>
                  <a:lnTo>
                    <a:pt x="1" y="2094"/>
                  </a:lnTo>
                  <a:lnTo>
                    <a:pt x="381" y="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"/>
            <p:cNvSpPr/>
            <p:nvPr/>
          </p:nvSpPr>
          <p:spPr>
            <a:xfrm rot="-404707">
              <a:off x="1770581" y="2832543"/>
              <a:ext cx="15570" cy="128117"/>
            </a:xfrm>
            <a:custGeom>
              <a:avLst/>
              <a:gdLst/>
              <a:ahLst/>
              <a:cxnLst/>
              <a:rect l="l" t="t" r="r" b="b"/>
              <a:pathLst>
                <a:path w="232" h="1909" extrusionOk="0">
                  <a:moveTo>
                    <a:pt x="232" y="1909"/>
                  </a:moveTo>
                  <a:lnTo>
                    <a:pt x="232" y="1909"/>
                  </a:lnTo>
                  <a:lnTo>
                    <a:pt x="0" y="18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"/>
            <p:cNvSpPr/>
            <p:nvPr/>
          </p:nvSpPr>
          <p:spPr>
            <a:xfrm rot="-404707">
              <a:off x="1745466" y="2881270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205"/>
                  </a:moveTo>
                  <a:lnTo>
                    <a:pt x="649" y="1205"/>
                  </a:lnTo>
                  <a:lnTo>
                    <a:pt x="0" y="315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"/>
            <p:cNvSpPr/>
            <p:nvPr/>
          </p:nvSpPr>
          <p:spPr>
            <a:xfrm rot="-404707">
              <a:off x="1742751" y="2949818"/>
              <a:ext cx="51005" cy="24295"/>
            </a:xfrm>
            <a:custGeom>
              <a:avLst/>
              <a:gdLst/>
              <a:ahLst/>
              <a:cxnLst/>
              <a:rect l="l" t="t" r="r" b="b"/>
              <a:pathLst>
                <a:path w="760" h="362" extrusionOk="0">
                  <a:moveTo>
                    <a:pt x="760" y="186"/>
                  </a:moveTo>
                  <a:lnTo>
                    <a:pt x="760" y="186"/>
                  </a:lnTo>
                  <a:lnTo>
                    <a:pt x="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"/>
            <p:cNvSpPr/>
            <p:nvPr/>
          </p:nvSpPr>
          <p:spPr>
            <a:xfrm rot="-404707">
              <a:off x="1754955" y="2961515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"/>
                  </a:moveTo>
                  <a:lnTo>
                    <a:pt x="649" y="1"/>
                  </a:lnTo>
                  <a:lnTo>
                    <a:pt x="112" y="120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"/>
            <p:cNvSpPr/>
            <p:nvPr/>
          </p:nvSpPr>
          <p:spPr>
            <a:xfrm rot="-404707">
              <a:off x="1785584" y="2959710"/>
              <a:ext cx="15570" cy="127513"/>
            </a:xfrm>
            <a:custGeom>
              <a:avLst/>
              <a:gdLst/>
              <a:ahLst/>
              <a:cxnLst/>
              <a:rect l="l" t="t" r="r" b="b"/>
              <a:pathLst>
                <a:path w="232" h="1900" extrusionOk="0">
                  <a:moveTo>
                    <a:pt x="232" y="1"/>
                  </a:moveTo>
                  <a:lnTo>
                    <a:pt x="232" y="1"/>
                  </a:lnTo>
                  <a:lnTo>
                    <a:pt x="186" y="1899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"/>
            <p:cNvSpPr/>
            <p:nvPr/>
          </p:nvSpPr>
          <p:spPr>
            <a:xfrm rot="-404707">
              <a:off x="1801660" y="2956417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1"/>
                  </a:moveTo>
                  <a:lnTo>
                    <a:pt x="1" y="1"/>
                  </a:lnTo>
                  <a:lnTo>
                    <a:pt x="594" y="2094"/>
                  </a:lnTo>
                  <a:lnTo>
                    <a:pt x="381" y="20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"/>
            <p:cNvSpPr/>
            <p:nvPr/>
          </p:nvSpPr>
          <p:spPr>
            <a:xfrm rot="-404707">
              <a:off x="1800753" y="2954050"/>
              <a:ext cx="80937" cy="127513"/>
            </a:xfrm>
            <a:custGeom>
              <a:avLst/>
              <a:gdLst/>
              <a:ahLst/>
              <a:cxnLst/>
              <a:rect l="l" t="t" r="r" b="b"/>
              <a:pathLst>
                <a:path w="1206" h="1900" extrusionOk="0">
                  <a:moveTo>
                    <a:pt x="1" y="1"/>
                  </a:moveTo>
                  <a:lnTo>
                    <a:pt x="1" y="1"/>
                  </a:lnTo>
                  <a:lnTo>
                    <a:pt x="1205" y="1723"/>
                  </a:lnTo>
                  <a:lnTo>
                    <a:pt x="1020" y="18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"/>
            <p:cNvSpPr/>
            <p:nvPr/>
          </p:nvSpPr>
          <p:spPr>
            <a:xfrm rot="-404707">
              <a:off x="1797915" y="2952533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"/>
                  </a:moveTo>
                  <a:lnTo>
                    <a:pt x="1" y="1"/>
                  </a:lnTo>
                  <a:lnTo>
                    <a:pt x="1631" y="890"/>
                  </a:lnTo>
                  <a:lnTo>
                    <a:pt x="1520" y="12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"/>
            <p:cNvSpPr/>
            <p:nvPr/>
          </p:nvSpPr>
          <p:spPr>
            <a:xfrm rot="-404707">
              <a:off x="1793109" y="2939961"/>
              <a:ext cx="116976" cy="24295"/>
            </a:xfrm>
            <a:custGeom>
              <a:avLst/>
              <a:gdLst/>
              <a:ahLst/>
              <a:cxnLst/>
              <a:rect l="l" t="t" r="r" b="b"/>
              <a:pathLst>
                <a:path w="1743" h="362" extrusionOk="0">
                  <a:moveTo>
                    <a:pt x="1" y="186"/>
                  </a:moveTo>
                  <a:lnTo>
                    <a:pt x="1" y="186"/>
                  </a:lnTo>
                  <a:lnTo>
                    <a:pt x="1742" y="0"/>
                  </a:lnTo>
                  <a:lnTo>
                    <a:pt x="1742" y="3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"/>
            <p:cNvSpPr/>
            <p:nvPr/>
          </p:nvSpPr>
          <p:spPr>
            <a:xfrm rot="-404707">
              <a:off x="1788425" y="2872289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205"/>
                  </a:moveTo>
                  <a:lnTo>
                    <a:pt x="1" y="1205"/>
                  </a:lnTo>
                  <a:lnTo>
                    <a:pt x="1520" y="1"/>
                  </a:lnTo>
                  <a:lnTo>
                    <a:pt x="1631" y="3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"/>
            <p:cNvSpPr/>
            <p:nvPr/>
          </p:nvSpPr>
          <p:spPr>
            <a:xfrm rot="-404707">
              <a:off x="1785750" y="2826884"/>
              <a:ext cx="80937" cy="128117"/>
            </a:xfrm>
            <a:custGeom>
              <a:avLst/>
              <a:gdLst/>
              <a:ahLst/>
              <a:cxnLst/>
              <a:rect l="l" t="t" r="r" b="b"/>
              <a:pathLst>
                <a:path w="1206" h="1909" extrusionOk="0">
                  <a:moveTo>
                    <a:pt x="1" y="1909"/>
                  </a:moveTo>
                  <a:lnTo>
                    <a:pt x="1" y="1909"/>
                  </a:lnTo>
                  <a:lnTo>
                    <a:pt x="1020" y="1"/>
                  </a:lnTo>
                  <a:lnTo>
                    <a:pt x="1205" y="1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"/>
            <p:cNvSpPr/>
            <p:nvPr/>
          </p:nvSpPr>
          <p:spPr>
            <a:xfrm rot="-404707">
              <a:off x="1782807" y="2934929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11" y="816"/>
                    <a:pt x="0" y="631"/>
                    <a:pt x="0" y="408"/>
                  </a:cubicBezTo>
                  <a:cubicBezTo>
                    <a:pt x="0" y="186"/>
                    <a:pt x="111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"/>
            <p:cNvSpPr/>
            <p:nvPr/>
          </p:nvSpPr>
          <p:spPr>
            <a:xfrm rot="-404707">
              <a:off x="1726557" y="2779474"/>
              <a:ext cx="230060" cy="154827"/>
            </a:xfrm>
            <a:custGeom>
              <a:avLst/>
              <a:gdLst/>
              <a:ahLst/>
              <a:cxnLst/>
              <a:rect l="l" t="t" r="r" b="b"/>
              <a:pathLst>
                <a:path w="3428" h="2307" extrusionOk="0">
                  <a:moveTo>
                    <a:pt x="3428" y="1862"/>
                  </a:moveTo>
                  <a:cubicBezTo>
                    <a:pt x="3428" y="1862"/>
                    <a:pt x="1621" y="399"/>
                    <a:pt x="1" y="2307"/>
                  </a:cubicBezTo>
                  <a:cubicBezTo>
                    <a:pt x="1" y="2307"/>
                    <a:pt x="176" y="0"/>
                    <a:pt x="1742" y="0"/>
                  </a:cubicBezTo>
                  <a:cubicBezTo>
                    <a:pt x="3150" y="0"/>
                    <a:pt x="3428" y="1862"/>
                    <a:pt x="3428" y="1862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"/>
            <p:cNvSpPr/>
            <p:nvPr/>
          </p:nvSpPr>
          <p:spPr>
            <a:xfrm rot="-404707">
              <a:off x="2307320" y="2416672"/>
              <a:ext cx="105097" cy="27986"/>
            </a:xfrm>
            <a:custGeom>
              <a:avLst/>
              <a:gdLst/>
              <a:ahLst/>
              <a:cxnLst/>
              <a:rect l="l" t="t" r="r" b="b"/>
              <a:pathLst>
                <a:path w="1566" h="417" extrusionOk="0">
                  <a:moveTo>
                    <a:pt x="0" y="139"/>
                  </a:moveTo>
                  <a:cubicBezTo>
                    <a:pt x="538" y="0"/>
                    <a:pt x="1112" y="102"/>
                    <a:pt x="1566" y="41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"/>
            <p:cNvSpPr/>
            <p:nvPr/>
          </p:nvSpPr>
          <p:spPr>
            <a:xfrm rot="-404707">
              <a:off x="1237592" y="2640443"/>
              <a:ext cx="105097" cy="110735"/>
            </a:xfrm>
            <a:custGeom>
              <a:avLst/>
              <a:gdLst/>
              <a:ahLst/>
              <a:cxnLst/>
              <a:rect l="l" t="t" r="r" b="b"/>
              <a:pathLst>
                <a:path w="1566" h="1650" extrusionOk="0">
                  <a:moveTo>
                    <a:pt x="1" y="1"/>
                  </a:moveTo>
                  <a:cubicBezTo>
                    <a:pt x="1" y="1"/>
                    <a:pt x="732" y="1650"/>
                    <a:pt x="1566" y="112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"/>
            <p:cNvSpPr/>
            <p:nvPr/>
          </p:nvSpPr>
          <p:spPr>
            <a:xfrm rot="-404707">
              <a:off x="1394918" y="3100046"/>
              <a:ext cx="102614" cy="52280"/>
            </a:xfrm>
            <a:custGeom>
              <a:avLst/>
              <a:gdLst/>
              <a:ahLst/>
              <a:cxnLst/>
              <a:rect l="l" t="t" r="r" b="b"/>
              <a:pathLst>
                <a:path w="1529" h="779" extrusionOk="0">
                  <a:moveTo>
                    <a:pt x="0" y="37"/>
                  </a:moveTo>
                  <a:cubicBezTo>
                    <a:pt x="0" y="37"/>
                    <a:pt x="287" y="463"/>
                    <a:pt x="1529" y="778"/>
                  </a:cubicBezTo>
                  <a:cubicBezTo>
                    <a:pt x="1529" y="778"/>
                    <a:pt x="399" y="0"/>
                    <a:pt x="0" y="3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"/>
            <p:cNvSpPr/>
            <p:nvPr/>
          </p:nvSpPr>
          <p:spPr>
            <a:xfrm rot="-404707">
              <a:off x="2577668" y="2235333"/>
              <a:ext cx="164156" cy="36777"/>
            </a:xfrm>
            <a:custGeom>
              <a:avLst/>
              <a:gdLst/>
              <a:ahLst/>
              <a:cxnLst/>
              <a:rect l="l" t="t" r="r" b="b"/>
              <a:pathLst>
                <a:path w="2446" h="548" extrusionOk="0">
                  <a:moveTo>
                    <a:pt x="1" y="1"/>
                  </a:moveTo>
                  <a:cubicBezTo>
                    <a:pt x="1" y="1"/>
                    <a:pt x="1659" y="10"/>
                    <a:pt x="2446" y="547"/>
                  </a:cubicBezTo>
                  <a:cubicBezTo>
                    <a:pt x="1640" y="307"/>
                    <a:pt x="825" y="12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"/>
            <p:cNvSpPr/>
            <p:nvPr/>
          </p:nvSpPr>
          <p:spPr>
            <a:xfrm rot="-404707">
              <a:off x="2216120" y="2935071"/>
              <a:ext cx="232543" cy="24295"/>
            </a:xfrm>
            <a:custGeom>
              <a:avLst/>
              <a:gdLst/>
              <a:ahLst/>
              <a:cxnLst/>
              <a:rect l="l" t="t" r="r" b="b"/>
              <a:pathLst>
                <a:path w="3465" h="362" extrusionOk="0">
                  <a:moveTo>
                    <a:pt x="0" y="37"/>
                  </a:moveTo>
                  <a:cubicBezTo>
                    <a:pt x="0" y="37"/>
                    <a:pt x="2001" y="361"/>
                    <a:pt x="3465" y="0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"/>
            <p:cNvSpPr/>
            <p:nvPr/>
          </p:nvSpPr>
          <p:spPr>
            <a:xfrm rot="-404707">
              <a:off x="1435915" y="2383602"/>
              <a:ext cx="565754" cy="44831"/>
            </a:xfrm>
            <a:custGeom>
              <a:avLst/>
              <a:gdLst/>
              <a:ahLst/>
              <a:cxnLst/>
              <a:rect l="l" t="t" r="r" b="b"/>
              <a:pathLst>
                <a:path w="8430" h="668" extrusionOk="0">
                  <a:moveTo>
                    <a:pt x="0" y="667"/>
                  </a:moveTo>
                  <a:cubicBezTo>
                    <a:pt x="0" y="667"/>
                    <a:pt x="5271" y="0"/>
                    <a:pt x="8429" y="0"/>
                  </a:cubicBezTo>
                  <a:cubicBezTo>
                    <a:pt x="8429" y="0"/>
                    <a:pt x="2585" y="575"/>
                    <a:pt x="0" y="66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"/>
            <p:cNvSpPr/>
            <p:nvPr/>
          </p:nvSpPr>
          <p:spPr>
            <a:xfrm rot="-404707">
              <a:off x="1229148" y="2810827"/>
              <a:ext cx="242476" cy="200799"/>
            </a:xfrm>
            <a:custGeom>
              <a:avLst/>
              <a:gdLst/>
              <a:ahLst/>
              <a:cxnLst/>
              <a:rect l="l" t="t" r="r" b="b"/>
              <a:pathLst>
                <a:path w="3613" h="2992" extrusionOk="0">
                  <a:moveTo>
                    <a:pt x="1167" y="2992"/>
                  </a:moveTo>
                  <a:cubicBezTo>
                    <a:pt x="1167" y="2992"/>
                    <a:pt x="936" y="917"/>
                    <a:pt x="3613" y="37"/>
                  </a:cubicBezTo>
                  <a:lnTo>
                    <a:pt x="3149" y="0"/>
                  </a:lnTo>
                  <a:cubicBezTo>
                    <a:pt x="3149" y="0"/>
                    <a:pt x="0" y="732"/>
                    <a:pt x="1167" y="2992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"/>
            <p:cNvSpPr/>
            <p:nvPr/>
          </p:nvSpPr>
          <p:spPr>
            <a:xfrm rot="-404707">
              <a:off x="3006911" y="2407960"/>
              <a:ext cx="110735" cy="168518"/>
            </a:xfrm>
            <a:custGeom>
              <a:avLst/>
              <a:gdLst/>
              <a:ahLst/>
              <a:cxnLst/>
              <a:rect l="l" t="t" r="r" b="b"/>
              <a:pathLst>
                <a:path w="1650" h="2511" extrusionOk="0">
                  <a:moveTo>
                    <a:pt x="1" y="0"/>
                  </a:moveTo>
                  <a:cubicBezTo>
                    <a:pt x="1" y="0"/>
                    <a:pt x="1159" y="1038"/>
                    <a:pt x="1650" y="2510"/>
                  </a:cubicBezTo>
                  <a:cubicBezTo>
                    <a:pt x="1177" y="1621"/>
                    <a:pt x="621" y="787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"/>
            <p:cNvSpPr/>
            <p:nvPr/>
          </p:nvSpPr>
          <p:spPr>
            <a:xfrm rot="-404724">
              <a:off x="297763" y="2632119"/>
              <a:ext cx="1821069" cy="400511"/>
            </a:xfrm>
            <a:custGeom>
              <a:avLst/>
              <a:gdLst/>
              <a:ahLst/>
              <a:cxnLst/>
              <a:rect l="l" t="t" r="r" b="b"/>
              <a:pathLst>
                <a:path w="27344" h="5864" extrusionOk="0">
                  <a:moveTo>
                    <a:pt x="27343" y="2511"/>
                  </a:moveTo>
                  <a:lnTo>
                    <a:pt x="24601" y="4169"/>
                  </a:lnTo>
                  <a:cubicBezTo>
                    <a:pt x="24601" y="4169"/>
                    <a:pt x="24073" y="3020"/>
                    <a:pt x="23184" y="2955"/>
                  </a:cubicBezTo>
                  <a:cubicBezTo>
                    <a:pt x="22286" y="2881"/>
                    <a:pt x="21424" y="3419"/>
                    <a:pt x="21054" y="5503"/>
                  </a:cubicBezTo>
                  <a:cubicBezTo>
                    <a:pt x="21054" y="5503"/>
                    <a:pt x="17423" y="4243"/>
                    <a:pt x="15033" y="5864"/>
                  </a:cubicBezTo>
                  <a:cubicBezTo>
                    <a:pt x="15033" y="5864"/>
                    <a:pt x="10587" y="4391"/>
                    <a:pt x="8290" y="3270"/>
                  </a:cubicBezTo>
                  <a:lnTo>
                    <a:pt x="11273" y="2279"/>
                  </a:lnTo>
                  <a:cubicBezTo>
                    <a:pt x="11273" y="2279"/>
                    <a:pt x="3372" y="1177"/>
                    <a:pt x="0" y="427"/>
                  </a:cubicBezTo>
                  <a:lnTo>
                    <a:pt x="862" y="1"/>
                  </a:lnTo>
                  <a:cubicBezTo>
                    <a:pt x="862" y="1"/>
                    <a:pt x="20544" y="1659"/>
                    <a:pt x="27343" y="2511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"/>
            <p:cNvSpPr/>
            <p:nvPr/>
          </p:nvSpPr>
          <p:spPr>
            <a:xfrm rot="-404707">
              <a:off x="2540273" y="2256168"/>
              <a:ext cx="337641" cy="146774"/>
            </a:xfrm>
            <a:custGeom>
              <a:avLst/>
              <a:gdLst/>
              <a:ahLst/>
              <a:cxnLst/>
              <a:rect l="l" t="t" r="r" b="b"/>
              <a:pathLst>
                <a:path w="5031" h="2187" extrusionOk="0">
                  <a:moveTo>
                    <a:pt x="5030" y="1103"/>
                  </a:moveTo>
                  <a:cubicBezTo>
                    <a:pt x="4391" y="1094"/>
                    <a:pt x="3761" y="1150"/>
                    <a:pt x="3141" y="1251"/>
                  </a:cubicBezTo>
                  <a:lnTo>
                    <a:pt x="3224" y="2029"/>
                  </a:lnTo>
                  <a:cubicBezTo>
                    <a:pt x="3224" y="2029"/>
                    <a:pt x="1881" y="2048"/>
                    <a:pt x="1" y="2187"/>
                  </a:cubicBezTo>
                  <a:lnTo>
                    <a:pt x="251" y="1103"/>
                  </a:lnTo>
                  <a:cubicBezTo>
                    <a:pt x="251" y="1103"/>
                    <a:pt x="3104" y="1"/>
                    <a:pt x="5030" y="1103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"/>
            <p:cNvSpPr/>
            <p:nvPr/>
          </p:nvSpPr>
          <p:spPr>
            <a:xfrm rot="-405472">
              <a:off x="2892475" y="2516269"/>
              <a:ext cx="209052" cy="20905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29000">
                  <a:srgbClr val="FFFFFF">
                    <a:alpha val="1803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"/>
            <p:cNvSpPr/>
            <p:nvPr/>
          </p:nvSpPr>
          <p:spPr>
            <a:xfrm rot="-404707">
              <a:off x="2371609" y="2402912"/>
              <a:ext cx="646557" cy="274220"/>
            </a:xfrm>
            <a:custGeom>
              <a:avLst/>
              <a:gdLst/>
              <a:ahLst/>
              <a:cxnLst/>
              <a:rect l="l" t="t" r="r" b="b"/>
              <a:pathLst>
                <a:path w="9634" h="4086" extrusionOk="0">
                  <a:moveTo>
                    <a:pt x="9633" y="4085"/>
                  </a:moveTo>
                  <a:cubicBezTo>
                    <a:pt x="9633" y="4085"/>
                    <a:pt x="6132" y="566"/>
                    <a:pt x="1834" y="1"/>
                  </a:cubicBezTo>
                  <a:lnTo>
                    <a:pt x="0" y="1260"/>
                  </a:lnTo>
                  <a:cubicBezTo>
                    <a:pt x="0" y="1260"/>
                    <a:pt x="4391" y="1659"/>
                    <a:pt x="9633" y="4085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"/>
            <p:cNvSpPr/>
            <p:nvPr/>
          </p:nvSpPr>
          <p:spPr>
            <a:xfrm rot="-404707">
              <a:off x="2102217" y="2681239"/>
              <a:ext cx="1089161" cy="310863"/>
            </a:xfrm>
            <a:custGeom>
              <a:avLst/>
              <a:gdLst/>
              <a:ahLst/>
              <a:cxnLst/>
              <a:rect l="l" t="t" r="r" b="b"/>
              <a:pathLst>
                <a:path w="16229" h="4632" extrusionOk="0">
                  <a:moveTo>
                    <a:pt x="16228" y="0"/>
                  </a:moveTo>
                  <a:lnTo>
                    <a:pt x="14218" y="46"/>
                  </a:lnTo>
                  <a:cubicBezTo>
                    <a:pt x="14218" y="46"/>
                    <a:pt x="5484" y="3714"/>
                    <a:pt x="0" y="4224"/>
                  </a:cubicBezTo>
                  <a:cubicBezTo>
                    <a:pt x="0" y="4224"/>
                    <a:pt x="5965" y="4631"/>
                    <a:pt x="10689" y="4113"/>
                  </a:cubicBezTo>
                  <a:cubicBezTo>
                    <a:pt x="15506" y="2631"/>
                    <a:pt x="16228" y="0"/>
                    <a:pt x="16228" y="0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"/>
          <p:cNvSpPr txBox="1">
            <a:spLocks noGrp="1"/>
          </p:cNvSpPr>
          <p:nvPr>
            <p:ph type="title"/>
          </p:nvPr>
        </p:nvSpPr>
        <p:spPr>
          <a:xfrm>
            <a:off x="714125" y="152883"/>
            <a:ext cx="7715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>
                <a:solidFill>
                  <a:schemeClr val="accent6"/>
                </a:solidFill>
              </a:rPr>
              <a:t>Write sentences, using the cues given.</a:t>
            </a:r>
            <a:endParaRPr/>
          </a:p>
        </p:txBody>
      </p:sp>
      <p:sp>
        <p:nvSpPr>
          <p:cNvPr id="646" name="Google Shape;646;p5"/>
          <p:cNvSpPr txBox="1"/>
          <p:nvPr/>
        </p:nvSpPr>
        <p:spPr>
          <a:xfrm>
            <a:off x="212651" y="819284"/>
            <a:ext cx="893134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 your house/ school/ 2 kilometers/ go/ bike/. /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How far is from your house to school?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It's about 2 kilometers.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How do you go to school?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go to school by bike.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your hometown/ Ho Chi Minh City/ 900 kilometers/ travel/ train/. /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										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										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										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										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Jim's office/ the restaurant/ not very far/ go/ walk/. /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										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										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										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										</a:t>
            </a:r>
            <a:endParaRPr/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5"/>
          <p:cNvSpPr txBox="1"/>
          <p:nvPr/>
        </p:nvSpPr>
        <p:spPr>
          <a:xfrm>
            <a:off x="618460" y="2465766"/>
            <a:ext cx="580360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far is it from your hometown to Ho Chi Minh City?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It's about 900 kilometres.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 you travel to Ho Chi Minh City?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travel to Ho Chi Minh City by train.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"/>
          <p:cNvSpPr txBox="1"/>
          <p:nvPr/>
        </p:nvSpPr>
        <p:spPr>
          <a:xfrm>
            <a:off x="618460" y="3871193"/>
            <a:ext cx="4965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far is it from Jim's office to the restaurant?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 is not very far.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does Jim go to the restaurant?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 walks to the restaurant.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9" name="Google Shape;649;p5"/>
          <p:cNvGrpSpPr/>
          <p:nvPr/>
        </p:nvGrpSpPr>
        <p:grpSpPr>
          <a:xfrm rot="-971016">
            <a:off x="6064438" y="3594576"/>
            <a:ext cx="1875173" cy="803124"/>
            <a:chOff x="280544" y="2039183"/>
            <a:chExt cx="2925320" cy="1252897"/>
          </a:xfrm>
        </p:grpSpPr>
        <p:sp>
          <p:nvSpPr>
            <p:cNvPr id="650" name="Google Shape;650;p5"/>
            <p:cNvSpPr/>
            <p:nvPr/>
          </p:nvSpPr>
          <p:spPr>
            <a:xfrm rot="-404707">
              <a:off x="2229752" y="2568059"/>
              <a:ext cx="611122" cy="574479"/>
            </a:xfrm>
            <a:custGeom>
              <a:avLst/>
              <a:gdLst/>
              <a:ahLst/>
              <a:cxnLst/>
              <a:rect l="l" t="t" r="r" b="b"/>
              <a:pathLst>
                <a:path w="9106" h="8560" extrusionOk="0">
                  <a:moveTo>
                    <a:pt x="1565" y="6234"/>
                  </a:moveTo>
                  <a:cubicBezTo>
                    <a:pt x="1565" y="6234"/>
                    <a:pt x="4020" y="8559"/>
                    <a:pt x="8920" y="7197"/>
                  </a:cubicBezTo>
                  <a:lnTo>
                    <a:pt x="9105" y="1621"/>
                  </a:lnTo>
                  <a:cubicBezTo>
                    <a:pt x="9105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6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 rot="-404707">
              <a:off x="2696253" y="2643575"/>
              <a:ext cx="262408" cy="373076"/>
            </a:xfrm>
            <a:custGeom>
              <a:avLst/>
              <a:gdLst/>
              <a:ahLst/>
              <a:cxnLst/>
              <a:rect l="l" t="t" r="r" b="b"/>
              <a:pathLst>
                <a:path w="3910" h="5559" extrusionOk="0">
                  <a:moveTo>
                    <a:pt x="3909" y="2780"/>
                  </a:moveTo>
                  <a:cubicBezTo>
                    <a:pt x="3909" y="4308"/>
                    <a:pt x="3029" y="5558"/>
                    <a:pt x="1955" y="5558"/>
                  </a:cubicBezTo>
                  <a:cubicBezTo>
                    <a:pt x="880" y="5558"/>
                    <a:pt x="1" y="4308"/>
                    <a:pt x="1" y="2780"/>
                  </a:cubicBezTo>
                  <a:cubicBezTo>
                    <a:pt x="1" y="1242"/>
                    <a:pt x="880" y="1"/>
                    <a:pt x="1955" y="1"/>
                  </a:cubicBezTo>
                  <a:cubicBezTo>
                    <a:pt x="3029" y="1"/>
                    <a:pt x="3909" y="1242"/>
                    <a:pt x="3909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 rot="-404707">
              <a:off x="2714884" y="2662995"/>
              <a:ext cx="233818" cy="333278"/>
            </a:xfrm>
            <a:custGeom>
              <a:avLst/>
              <a:gdLst/>
              <a:ahLst/>
              <a:cxnLst/>
              <a:rect l="l" t="t" r="r" b="b"/>
              <a:pathLst>
                <a:path w="3484" h="4966" extrusionOk="0">
                  <a:moveTo>
                    <a:pt x="3483" y="2483"/>
                  </a:moveTo>
                  <a:cubicBezTo>
                    <a:pt x="3483" y="3854"/>
                    <a:pt x="2705" y="4965"/>
                    <a:pt x="1742" y="4965"/>
                  </a:cubicBezTo>
                  <a:cubicBezTo>
                    <a:pt x="778" y="4965"/>
                    <a:pt x="0" y="3854"/>
                    <a:pt x="0" y="2483"/>
                  </a:cubicBezTo>
                  <a:cubicBezTo>
                    <a:pt x="0" y="1112"/>
                    <a:pt x="778" y="0"/>
                    <a:pt x="1742" y="0"/>
                  </a:cubicBezTo>
                  <a:cubicBezTo>
                    <a:pt x="2705" y="0"/>
                    <a:pt x="3483" y="1112"/>
                    <a:pt x="3483" y="2483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 rot="-404707">
              <a:off x="2715295" y="2699549"/>
              <a:ext cx="172881" cy="280998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84" y="4187"/>
                    <a:pt x="0" y="3242"/>
                    <a:pt x="0" y="2094"/>
                  </a:cubicBezTo>
                  <a:cubicBezTo>
                    <a:pt x="0" y="936"/>
                    <a:pt x="584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 rot="-404707">
              <a:off x="2760667" y="2819288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20" y="816"/>
                    <a:pt x="0" y="631"/>
                    <a:pt x="0" y="408"/>
                  </a:cubicBezTo>
                  <a:cubicBezTo>
                    <a:pt x="0" y="186"/>
                    <a:pt x="120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 rot="-404707">
              <a:off x="805289" y="2053721"/>
              <a:ext cx="278582" cy="526561"/>
            </a:xfrm>
            <a:custGeom>
              <a:avLst/>
              <a:gdLst/>
              <a:ahLst/>
              <a:cxnLst/>
              <a:rect l="l" t="t" r="r" b="b"/>
              <a:pathLst>
                <a:path w="4151" h="7846" extrusionOk="0">
                  <a:moveTo>
                    <a:pt x="3808" y="7845"/>
                  </a:moveTo>
                  <a:lnTo>
                    <a:pt x="1" y="0"/>
                  </a:lnTo>
                  <a:lnTo>
                    <a:pt x="232" y="19"/>
                  </a:lnTo>
                  <a:lnTo>
                    <a:pt x="4150" y="775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 rot="-404633">
              <a:off x="777301" y="2056256"/>
              <a:ext cx="293953" cy="692996"/>
            </a:xfrm>
            <a:custGeom>
              <a:avLst/>
              <a:gdLst/>
              <a:ahLst/>
              <a:cxnLst/>
              <a:rect l="l" t="t" r="r" b="b"/>
              <a:pathLst>
                <a:path w="4364" h="10319" extrusionOk="0">
                  <a:moveTo>
                    <a:pt x="1" y="10318"/>
                  </a:moveTo>
                  <a:lnTo>
                    <a:pt x="93" y="778"/>
                  </a:lnTo>
                  <a:lnTo>
                    <a:pt x="557" y="0"/>
                  </a:lnTo>
                  <a:lnTo>
                    <a:pt x="4363" y="7845"/>
                  </a:lnTo>
                  <a:cubicBezTo>
                    <a:pt x="4363" y="7845"/>
                    <a:pt x="2659" y="8484"/>
                    <a:pt x="1" y="10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 rot="-404711">
              <a:off x="722295" y="2210533"/>
              <a:ext cx="2437200" cy="856685"/>
            </a:xfrm>
            <a:custGeom>
              <a:avLst/>
              <a:gdLst/>
              <a:ahLst/>
              <a:cxnLst/>
              <a:rect l="l" t="t" r="r" b="b"/>
              <a:pathLst>
                <a:path w="36385" h="12765" extrusionOk="0">
                  <a:moveTo>
                    <a:pt x="36384" y="8235"/>
                  </a:moveTo>
                  <a:cubicBezTo>
                    <a:pt x="36384" y="8235"/>
                    <a:pt x="35375" y="4419"/>
                    <a:pt x="31058" y="2168"/>
                  </a:cubicBezTo>
                  <a:cubicBezTo>
                    <a:pt x="26927" y="1"/>
                    <a:pt x="7661" y="3113"/>
                    <a:pt x="5771" y="3798"/>
                  </a:cubicBezTo>
                  <a:cubicBezTo>
                    <a:pt x="3891" y="4493"/>
                    <a:pt x="399" y="6855"/>
                    <a:pt x="205" y="7253"/>
                  </a:cubicBezTo>
                  <a:cubicBezTo>
                    <a:pt x="1" y="7642"/>
                    <a:pt x="6651" y="10995"/>
                    <a:pt x="12922" y="11885"/>
                  </a:cubicBezTo>
                  <a:cubicBezTo>
                    <a:pt x="19184" y="12764"/>
                    <a:pt x="28733" y="12681"/>
                    <a:pt x="30632" y="12385"/>
                  </a:cubicBezTo>
                  <a:cubicBezTo>
                    <a:pt x="32531" y="12088"/>
                    <a:pt x="36088" y="9921"/>
                    <a:pt x="36384" y="823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 rot="-404707">
              <a:off x="2540057" y="2252512"/>
              <a:ext cx="421531" cy="145499"/>
            </a:xfrm>
            <a:custGeom>
              <a:avLst/>
              <a:gdLst/>
              <a:ahLst/>
              <a:cxnLst/>
              <a:rect l="l" t="t" r="r" b="b"/>
              <a:pathLst>
                <a:path w="6281" h="2168" extrusionOk="0">
                  <a:moveTo>
                    <a:pt x="6281" y="2168"/>
                  </a:moveTo>
                  <a:cubicBezTo>
                    <a:pt x="6281" y="2168"/>
                    <a:pt x="3132" y="1816"/>
                    <a:pt x="1" y="2168"/>
                  </a:cubicBezTo>
                  <a:lnTo>
                    <a:pt x="251" y="1084"/>
                  </a:lnTo>
                  <a:cubicBezTo>
                    <a:pt x="251" y="1084"/>
                    <a:pt x="3196" y="1"/>
                    <a:pt x="5030" y="10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 rot="-404707">
              <a:off x="2631209" y="2319410"/>
              <a:ext cx="3825" cy="85232"/>
            </a:xfrm>
            <a:custGeom>
              <a:avLst/>
              <a:gdLst/>
              <a:ahLst/>
              <a:cxnLst/>
              <a:rect l="l" t="t" r="r" b="b"/>
              <a:pathLst>
                <a:path w="57" h="1270" extrusionOk="0">
                  <a:moveTo>
                    <a:pt x="1" y="1"/>
                  </a:moveTo>
                  <a:lnTo>
                    <a:pt x="56" y="1"/>
                  </a:lnTo>
                  <a:lnTo>
                    <a:pt x="56" y="1270"/>
                  </a:lnTo>
                  <a:lnTo>
                    <a:pt x="1" y="1270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 rot="-404707">
              <a:off x="2789072" y="2285943"/>
              <a:ext cx="75300" cy="96440"/>
            </a:xfrm>
            <a:custGeom>
              <a:avLst/>
              <a:gdLst/>
              <a:ahLst/>
              <a:cxnLst/>
              <a:rect l="l" t="t" r="r" b="b"/>
              <a:pathLst>
                <a:path w="1122" h="1437" extrusionOk="0">
                  <a:moveTo>
                    <a:pt x="0" y="28"/>
                  </a:moveTo>
                  <a:lnTo>
                    <a:pt x="47" y="0"/>
                  </a:lnTo>
                  <a:lnTo>
                    <a:pt x="1121" y="1399"/>
                  </a:lnTo>
                  <a:lnTo>
                    <a:pt x="1075" y="1436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 rot="-404707">
              <a:off x="718384" y="2350025"/>
              <a:ext cx="1668539" cy="404149"/>
            </a:xfrm>
            <a:custGeom>
              <a:avLst/>
              <a:gdLst/>
              <a:ahLst/>
              <a:cxnLst/>
              <a:rect l="l" t="t" r="r" b="b"/>
              <a:pathLst>
                <a:path w="24862" h="6022" extrusionOk="0">
                  <a:moveTo>
                    <a:pt x="24861" y="1"/>
                  </a:moveTo>
                  <a:cubicBezTo>
                    <a:pt x="22675" y="834"/>
                    <a:pt x="21249" y="6021"/>
                    <a:pt x="21249" y="6021"/>
                  </a:cubicBezTo>
                  <a:cubicBezTo>
                    <a:pt x="21249" y="6021"/>
                    <a:pt x="5929" y="4345"/>
                    <a:pt x="1" y="5845"/>
                  </a:cubicBezTo>
                  <a:cubicBezTo>
                    <a:pt x="1" y="5845"/>
                    <a:pt x="2863" y="3344"/>
                    <a:pt x="5780" y="2270"/>
                  </a:cubicBezTo>
                  <a:cubicBezTo>
                    <a:pt x="8698" y="1195"/>
                    <a:pt x="19980" y="10"/>
                    <a:pt x="2486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 rot="-404707">
              <a:off x="1923903" y="2401270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5" y="1"/>
                    <a:pt x="482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 rot="-404707">
              <a:off x="1822937" y="2420675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27" y="418"/>
                  </a:moveTo>
                  <a:cubicBezTo>
                    <a:pt x="352" y="649"/>
                    <a:pt x="223" y="853"/>
                    <a:pt x="130" y="862"/>
                  </a:cubicBezTo>
                  <a:cubicBezTo>
                    <a:pt x="28" y="862"/>
                    <a:pt x="0" y="686"/>
                    <a:pt x="65" y="446"/>
                  </a:cubicBezTo>
                  <a:cubicBezTo>
                    <a:pt x="130" y="214"/>
                    <a:pt x="269" y="20"/>
                    <a:pt x="362" y="10"/>
                  </a:cubicBezTo>
                  <a:cubicBezTo>
                    <a:pt x="464" y="1"/>
                    <a:pt x="491" y="186"/>
                    <a:pt x="42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 rot="-404707">
              <a:off x="1721978" y="2440184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6" y="417"/>
                  </a:moveTo>
                  <a:cubicBezTo>
                    <a:pt x="352" y="649"/>
                    <a:pt x="222" y="843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04"/>
                    <a:pt x="269" y="9"/>
                    <a:pt x="361" y="9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 rot="-404707">
              <a:off x="1621615" y="2459558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26"/>
                  </a:moveTo>
                  <a:cubicBezTo>
                    <a:pt x="361" y="658"/>
                    <a:pt x="222" y="852"/>
                    <a:pt x="130" y="862"/>
                  </a:cubicBezTo>
                  <a:cubicBezTo>
                    <a:pt x="28" y="862"/>
                    <a:pt x="0" y="686"/>
                    <a:pt x="74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95"/>
                    <a:pt x="426" y="42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 rot="-404707">
              <a:off x="1521261" y="2479567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04"/>
                    <a:pt x="260" y="10"/>
                    <a:pt x="362" y="10"/>
                  </a:cubicBezTo>
                  <a:cubicBezTo>
                    <a:pt x="464" y="1"/>
                    <a:pt x="483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 rot="-404707">
              <a:off x="1420898" y="2498938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14" y="844"/>
                    <a:pt x="121" y="853"/>
                  </a:cubicBezTo>
                  <a:cubicBezTo>
                    <a:pt x="19" y="862"/>
                    <a:pt x="1" y="677"/>
                    <a:pt x="66" y="445"/>
                  </a:cubicBezTo>
                  <a:cubicBezTo>
                    <a:pt x="131" y="205"/>
                    <a:pt x="260" y="10"/>
                    <a:pt x="362" y="1"/>
                  </a:cubicBezTo>
                  <a:cubicBezTo>
                    <a:pt x="455" y="1"/>
                    <a:pt x="483" y="177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 rot="-404707">
              <a:off x="1319932" y="2518343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6"/>
                  </a:cubicBezTo>
                  <a:cubicBezTo>
                    <a:pt x="130" y="205"/>
                    <a:pt x="269" y="10"/>
                    <a:pt x="362" y="1"/>
                  </a:cubicBezTo>
                  <a:cubicBezTo>
                    <a:pt x="464" y="1"/>
                    <a:pt x="492" y="186"/>
                    <a:pt x="41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 rot="-404707">
              <a:off x="1219575" y="2537816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7" y="417"/>
                  </a:moveTo>
                  <a:cubicBezTo>
                    <a:pt x="353" y="649"/>
                    <a:pt x="223" y="843"/>
                    <a:pt x="121" y="852"/>
                  </a:cubicBezTo>
                  <a:cubicBezTo>
                    <a:pt x="19" y="862"/>
                    <a:pt x="1" y="676"/>
                    <a:pt x="65" y="445"/>
                  </a:cubicBezTo>
                  <a:cubicBezTo>
                    <a:pt x="130" y="204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 rot="-404707">
              <a:off x="1118609" y="2557222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17" y="417"/>
                  </a:moveTo>
                  <a:cubicBezTo>
                    <a:pt x="352" y="649"/>
                    <a:pt x="223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91" y="186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 rot="-404707">
              <a:off x="1927710" y="240149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8"/>
                    <a:pt x="223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 rot="-404707">
              <a:off x="1826745" y="2420905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17"/>
                  </a:moveTo>
                  <a:cubicBezTo>
                    <a:pt x="352" y="649"/>
                    <a:pt x="222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 rot="-404707">
              <a:off x="1726317" y="2440314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8" y="417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13"/>
                    <a:pt x="260" y="19"/>
                    <a:pt x="362" y="10"/>
                  </a:cubicBezTo>
                  <a:cubicBezTo>
                    <a:pt x="455" y="0"/>
                    <a:pt x="483" y="186"/>
                    <a:pt x="418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 rot="-404707">
              <a:off x="1625351" y="2459720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62" y="649"/>
                    <a:pt x="223" y="853"/>
                    <a:pt x="130" y="862"/>
                  </a:cubicBezTo>
                  <a:cubicBezTo>
                    <a:pt x="28" y="862"/>
                    <a:pt x="1" y="686"/>
                    <a:pt x="75" y="445"/>
                  </a:cubicBezTo>
                  <a:cubicBezTo>
                    <a:pt x="140" y="214"/>
                    <a:pt x="269" y="19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 rot="-404707">
              <a:off x="1524994" y="247912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5"/>
                  </a:cubicBezTo>
                  <a:cubicBezTo>
                    <a:pt x="130" y="204"/>
                    <a:pt x="269" y="10"/>
                    <a:pt x="362" y="10"/>
                  </a:cubicBezTo>
                  <a:cubicBezTo>
                    <a:pt x="464" y="1"/>
                    <a:pt x="482" y="186"/>
                    <a:pt x="417" y="418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 rot="-404707">
              <a:off x="1424630" y="249849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27"/>
                  </a:moveTo>
                  <a:cubicBezTo>
                    <a:pt x="352" y="658"/>
                    <a:pt x="214" y="853"/>
                    <a:pt x="121" y="862"/>
                  </a:cubicBezTo>
                  <a:cubicBezTo>
                    <a:pt x="19" y="862"/>
                    <a:pt x="0" y="686"/>
                    <a:pt x="65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4" y="1"/>
                    <a:pt x="482" y="195"/>
                    <a:pt x="417" y="42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 rot="-404707">
              <a:off x="1323742" y="2518608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82" y="18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 rot="-404707">
              <a:off x="1223378" y="253797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43"/>
                    <a:pt x="121" y="853"/>
                  </a:cubicBezTo>
                  <a:cubicBezTo>
                    <a:pt x="28" y="862"/>
                    <a:pt x="0" y="677"/>
                    <a:pt x="65" y="445"/>
                  </a:cubicBezTo>
                  <a:cubicBezTo>
                    <a:pt x="130" y="204"/>
                    <a:pt x="259" y="10"/>
                    <a:pt x="361" y="0"/>
                  </a:cubicBezTo>
                  <a:cubicBezTo>
                    <a:pt x="454" y="0"/>
                    <a:pt x="482" y="17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 rot="-404707">
              <a:off x="1122346" y="2557388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53" y="649"/>
                    <a:pt x="223" y="843"/>
                    <a:pt x="130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9" y="10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 rot="-404707">
              <a:off x="1995486" y="2353232"/>
              <a:ext cx="179726" cy="181001"/>
            </a:xfrm>
            <a:custGeom>
              <a:avLst/>
              <a:gdLst/>
              <a:ahLst/>
              <a:cxnLst/>
              <a:rect l="l" t="t" r="r" b="b"/>
              <a:pathLst>
                <a:path w="2678" h="2697" extrusionOk="0">
                  <a:moveTo>
                    <a:pt x="1538" y="2696"/>
                  </a:moveTo>
                  <a:lnTo>
                    <a:pt x="1538" y="2696"/>
                  </a:lnTo>
                  <a:lnTo>
                    <a:pt x="177" y="2641"/>
                  </a:lnTo>
                  <a:cubicBezTo>
                    <a:pt x="131" y="2631"/>
                    <a:pt x="75" y="2613"/>
                    <a:pt x="47" y="2566"/>
                  </a:cubicBezTo>
                  <a:cubicBezTo>
                    <a:pt x="10" y="2520"/>
                    <a:pt x="1" y="2455"/>
                    <a:pt x="19" y="2400"/>
                  </a:cubicBezTo>
                  <a:cubicBezTo>
                    <a:pt x="131" y="1946"/>
                    <a:pt x="483" y="816"/>
                    <a:pt x="1085" y="112"/>
                  </a:cubicBezTo>
                  <a:cubicBezTo>
                    <a:pt x="1112" y="75"/>
                    <a:pt x="1149" y="56"/>
                    <a:pt x="1196" y="56"/>
                  </a:cubicBezTo>
                  <a:lnTo>
                    <a:pt x="2493" y="10"/>
                  </a:lnTo>
                  <a:cubicBezTo>
                    <a:pt x="2557" y="1"/>
                    <a:pt x="2613" y="38"/>
                    <a:pt x="2641" y="84"/>
                  </a:cubicBezTo>
                  <a:cubicBezTo>
                    <a:pt x="2678" y="149"/>
                    <a:pt x="2678" y="223"/>
                    <a:pt x="2641" y="288"/>
                  </a:cubicBezTo>
                  <a:lnTo>
                    <a:pt x="2622" y="316"/>
                  </a:lnTo>
                  <a:cubicBezTo>
                    <a:pt x="2381" y="769"/>
                    <a:pt x="1863" y="1705"/>
                    <a:pt x="1696" y="2548"/>
                  </a:cubicBezTo>
                  <a:cubicBezTo>
                    <a:pt x="1687" y="2631"/>
                    <a:pt x="1622" y="2696"/>
                    <a:pt x="1538" y="2696"/>
                  </a:cubicBezTo>
                  <a:close/>
                  <a:moveTo>
                    <a:pt x="2502" y="66"/>
                  </a:moveTo>
                  <a:lnTo>
                    <a:pt x="2502" y="66"/>
                  </a:lnTo>
                  <a:lnTo>
                    <a:pt x="1205" y="112"/>
                  </a:lnTo>
                  <a:cubicBezTo>
                    <a:pt x="1177" y="112"/>
                    <a:pt x="1140" y="121"/>
                    <a:pt x="1122" y="149"/>
                  </a:cubicBezTo>
                  <a:cubicBezTo>
                    <a:pt x="529" y="844"/>
                    <a:pt x="195" y="1964"/>
                    <a:pt x="75" y="2409"/>
                  </a:cubicBezTo>
                  <a:lnTo>
                    <a:pt x="75" y="2409"/>
                  </a:lnTo>
                  <a:cubicBezTo>
                    <a:pt x="66" y="2446"/>
                    <a:pt x="75" y="2492"/>
                    <a:pt x="94" y="2529"/>
                  </a:cubicBezTo>
                  <a:cubicBezTo>
                    <a:pt x="112" y="2557"/>
                    <a:pt x="149" y="2566"/>
                    <a:pt x="177" y="2576"/>
                  </a:cubicBezTo>
                  <a:lnTo>
                    <a:pt x="1538" y="2631"/>
                  </a:lnTo>
                  <a:lnTo>
                    <a:pt x="1538" y="2631"/>
                  </a:lnTo>
                  <a:cubicBezTo>
                    <a:pt x="1594" y="2631"/>
                    <a:pt x="1640" y="2585"/>
                    <a:pt x="1650" y="2529"/>
                  </a:cubicBezTo>
                  <a:cubicBezTo>
                    <a:pt x="1816" y="1677"/>
                    <a:pt x="2335" y="732"/>
                    <a:pt x="2576" y="279"/>
                  </a:cubicBezTo>
                  <a:lnTo>
                    <a:pt x="2594" y="251"/>
                  </a:lnTo>
                  <a:cubicBezTo>
                    <a:pt x="2613" y="204"/>
                    <a:pt x="2613" y="158"/>
                    <a:pt x="2594" y="112"/>
                  </a:cubicBezTo>
                  <a:cubicBezTo>
                    <a:pt x="2576" y="75"/>
                    <a:pt x="2539" y="56"/>
                    <a:pt x="2502" y="66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 rot="-404707">
              <a:off x="793606" y="2333005"/>
              <a:ext cx="314017" cy="414081"/>
            </a:xfrm>
            <a:custGeom>
              <a:avLst/>
              <a:gdLst/>
              <a:ahLst/>
              <a:cxnLst/>
              <a:rect l="l" t="t" r="r" b="b"/>
              <a:pathLst>
                <a:path w="4679" h="6170" extrusionOk="0">
                  <a:moveTo>
                    <a:pt x="2928" y="84"/>
                  </a:moveTo>
                  <a:lnTo>
                    <a:pt x="2576" y="1"/>
                  </a:lnTo>
                  <a:lnTo>
                    <a:pt x="29" y="1307"/>
                  </a:lnTo>
                  <a:lnTo>
                    <a:pt x="1" y="6169"/>
                  </a:lnTo>
                  <a:cubicBezTo>
                    <a:pt x="1" y="6169"/>
                    <a:pt x="2770" y="4215"/>
                    <a:pt x="4678" y="35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 rot="-404707">
              <a:off x="955820" y="2323448"/>
              <a:ext cx="141204" cy="243751"/>
            </a:xfrm>
            <a:custGeom>
              <a:avLst/>
              <a:gdLst/>
              <a:ahLst/>
              <a:cxnLst/>
              <a:rect l="l" t="t" r="r" b="b"/>
              <a:pathLst>
                <a:path w="2104" h="3632" extrusionOk="0">
                  <a:moveTo>
                    <a:pt x="1" y="1"/>
                  </a:moveTo>
                  <a:lnTo>
                    <a:pt x="1844" y="3632"/>
                  </a:lnTo>
                  <a:lnTo>
                    <a:pt x="2103" y="3530"/>
                  </a:lnTo>
                  <a:lnTo>
                    <a:pt x="353" y="8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 rot="-404727">
              <a:off x="346975" y="2607448"/>
              <a:ext cx="1760796" cy="192149"/>
            </a:xfrm>
            <a:custGeom>
              <a:avLst/>
              <a:gdLst/>
              <a:ahLst/>
              <a:cxnLst/>
              <a:rect l="l" t="t" r="r" b="b"/>
              <a:pathLst>
                <a:path w="26473" h="2863" extrusionOk="0">
                  <a:moveTo>
                    <a:pt x="26445" y="2344"/>
                  </a:moveTo>
                  <a:lnTo>
                    <a:pt x="26473" y="2863"/>
                  </a:lnTo>
                  <a:lnTo>
                    <a:pt x="1" y="353"/>
                  </a:lnTo>
                  <a:lnTo>
                    <a:pt x="1121" y="232"/>
                  </a:lnTo>
                  <a:cubicBezTo>
                    <a:pt x="1121" y="232"/>
                    <a:pt x="16655" y="1"/>
                    <a:pt x="26445" y="234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 rot="-404715">
              <a:off x="292670" y="2634238"/>
              <a:ext cx="1821089" cy="231948"/>
            </a:xfrm>
            <a:custGeom>
              <a:avLst/>
              <a:gdLst/>
              <a:ahLst/>
              <a:cxnLst/>
              <a:rect l="l" t="t" r="r" b="b"/>
              <a:pathLst>
                <a:path w="27335" h="3456" extrusionOk="0">
                  <a:moveTo>
                    <a:pt x="27334" y="2511"/>
                  </a:moveTo>
                  <a:cubicBezTo>
                    <a:pt x="27334" y="2511"/>
                    <a:pt x="24778" y="3456"/>
                    <a:pt x="16775" y="2844"/>
                  </a:cubicBezTo>
                  <a:cubicBezTo>
                    <a:pt x="8772" y="2242"/>
                    <a:pt x="0" y="427"/>
                    <a:pt x="0" y="427"/>
                  </a:cubicBezTo>
                  <a:lnTo>
                    <a:pt x="853" y="1"/>
                  </a:lnTo>
                  <a:cubicBezTo>
                    <a:pt x="853" y="1"/>
                    <a:pt x="16636" y="1103"/>
                    <a:pt x="27334" y="251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 rot="-404707">
              <a:off x="1251893" y="2683736"/>
              <a:ext cx="610518" cy="574479"/>
            </a:xfrm>
            <a:custGeom>
              <a:avLst/>
              <a:gdLst/>
              <a:ahLst/>
              <a:cxnLst/>
              <a:rect l="l" t="t" r="r" b="b"/>
              <a:pathLst>
                <a:path w="9097" h="8560" extrusionOk="0">
                  <a:moveTo>
                    <a:pt x="1575" y="6234"/>
                  </a:moveTo>
                  <a:cubicBezTo>
                    <a:pt x="1575" y="6234"/>
                    <a:pt x="4029" y="8559"/>
                    <a:pt x="8920" y="7197"/>
                  </a:cubicBezTo>
                  <a:lnTo>
                    <a:pt x="9096" y="1621"/>
                  </a:lnTo>
                  <a:cubicBezTo>
                    <a:pt x="9096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7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 rot="-404707">
              <a:off x="1718395" y="2759252"/>
              <a:ext cx="261804" cy="373076"/>
            </a:xfrm>
            <a:custGeom>
              <a:avLst/>
              <a:gdLst/>
              <a:ahLst/>
              <a:cxnLst/>
              <a:rect l="l" t="t" r="r" b="b"/>
              <a:pathLst>
                <a:path w="3901" h="5559" extrusionOk="0">
                  <a:moveTo>
                    <a:pt x="3900" y="2780"/>
                  </a:moveTo>
                  <a:cubicBezTo>
                    <a:pt x="3900" y="4308"/>
                    <a:pt x="3029" y="5558"/>
                    <a:pt x="1955" y="5558"/>
                  </a:cubicBezTo>
                  <a:cubicBezTo>
                    <a:pt x="871" y="5558"/>
                    <a:pt x="1" y="4308"/>
                    <a:pt x="1" y="2780"/>
                  </a:cubicBezTo>
                  <a:cubicBezTo>
                    <a:pt x="1" y="1242"/>
                    <a:pt x="871" y="1"/>
                    <a:pt x="1955" y="1"/>
                  </a:cubicBezTo>
                  <a:cubicBezTo>
                    <a:pt x="3029" y="1"/>
                    <a:pt x="3900" y="1242"/>
                    <a:pt x="3900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 rot="-404707">
              <a:off x="1736421" y="2778672"/>
              <a:ext cx="234422" cy="333278"/>
            </a:xfrm>
            <a:custGeom>
              <a:avLst/>
              <a:gdLst/>
              <a:ahLst/>
              <a:cxnLst/>
              <a:rect l="l" t="t" r="r" b="b"/>
              <a:pathLst>
                <a:path w="3493" h="4966" extrusionOk="0">
                  <a:moveTo>
                    <a:pt x="3492" y="2483"/>
                  </a:moveTo>
                  <a:cubicBezTo>
                    <a:pt x="3492" y="3854"/>
                    <a:pt x="2714" y="4965"/>
                    <a:pt x="1751" y="4965"/>
                  </a:cubicBezTo>
                  <a:cubicBezTo>
                    <a:pt x="788" y="4965"/>
                    <a:pt x="0" y="3854"/>
                    <a:pt x="0" y="2483"/>
                  </a:cubicBezTo>
                  <a:cubicBezTo>
                    <a:pt x="0" y="1112"/>
                    <a:pt x="788" y="0"/>
                    <a:pt x="1751" y="0"/>
                  </a:cubicBezTo>
                  <a:cubicBezTo>
                    <a:pt x="2714" y="0"/>
                    <a:pt x="3492" y="1112"/>
                    <a:pt x="3492" y="2483"/>
                  </a:cubicBez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 rot="-404648">
              <a:off x="1737434" y="2813619"/>
              <a:ext cx="173509" cy="284086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75" y="4187"/>
                    <a:pt x="0" y="3242"/>
                    <a:pt x="0" y="2094"/>
                  </a:cubicBezTo>
                  <a:cubicBezTo>
                    <a:pt x="0" y="936"/>
                    <a:pt x="575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 rot="-404707">
              <a:off x="1785163" y="2816923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2094"/>
                  </a:moveTo>
                  <a:lnTo>
                    <a:pt x="1" y="2094"/>
                  </a:lnTo>
                  <a:lnTo>
                    <a:pt x="381" y="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 rot="-404707">
              <a:off x="1770581" y="2832543"/>
              <a:ext cx="15570" cy="128117"/>
            </a:xfrm>
            <a:custGeom>
              <a:avLst/>
              <a:gdLst/>
              <a:ahLst/>
              <a:cxnLst/>
              <a:rect l="l" t="t" r="r" b="b"/>
              <a:pathLst>
                <a:path w="232" h="1909" extrusionOk="0">
                  <a:moveTo>
                    <a:pt x="232" y="1909"/>
                  </a:moveTo>
                  <a:lnTo>
                    <a:pt x="232" y="1909"/>
                  </a:lnTo>
                  <a:lnTo>
                    <a:pt x="0" y="18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 rot="-404707">
              <a:off x="1745466" y="2881270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205"/>
                  </a:moveTo>
                  <a:lnTo>
                    <a:pt x="649" y="1205"/>
                  </a:lnTo>
                  <a:lnTo>
                    <a:pt x="0" y="315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 rot="-404707">
              <a:off x="1742751" y="2949818"/>
              <a:ext cx="51005" cy="24295"/>
            </a:xfrm>
            <a:custGeom>
              <a:avLst/>
              <a:gdLst/>
              <a:ahLst/>
              <a:cxnLst/>
              <a:rect l="l" t="t" r="r" b="b"/>
              <a:pathLst>
                <a:path w="760" h="362" extrusionOk="0">
                  <a:moveTo>
                    <a:pt x="760" y="186"/>
                  </a:moveTo>
                  <a:lnTo>
                    <a:pt x="760" y="186"/>
                  </a:lnTo>
                  <a:lnTo>
                    <a:pt x="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 rot="-404707">
              <a:off x="1754955" y="2961515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"/>
                  </a:moveTo>
                  <a:lnTo>
                    <a:pt x="649" y="1"/>
                  </a:lnTo>
                  <a:lnTo>
                    <a:pt x="112" y="120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 rot="-404707">
              <a:off x="1785584" y="2959710"/>
              <a:ext cx="15570" cy="127513"/>
            </a:xfrm>
            <a:custGeom>
              <a:avLst/>
              <a:gdLst/>
              <a:ahLst/>
              <a:cxnLst/>
              <a:rect l="l" t="t" r="r" b="b"/>
              <a:pathLst>
                <a:path w="232" h="1900" extrusionOk="0">
                  <a:moveTo>
                    <a:pt x="232" y="1"/>
                  </a:moveTo>
                  <a:lnTo>
                    <a:pt x="232" y="1"/>
                  </a:lnTo>
                  <a:lnTo>
                    <a:pt x="186" y="1899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 rot="-404707">
              <a:off x="1801660" y="2956417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1"/>
                  </a:moveTo>
                  <a:lnTo>
                    <a:pt x="1" y="1"/>
                  </a:lnTo>
                  <a:lnTo>
                    <a:pt x="594" y="2094"/>
                  </a:lnTo>
                  <a:lnTo>
                    <a:pt x="381" y="20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 rot="-404707">
              <a:off x="1800753" y="2954050"/>
              <a:ext cx="80937" cy="127513"/>
            </a:xfrm>
            <a:custGeom>
              <a:avLst/>
              <a:gdLst/>
              <a:ahLst/>
              <a:cxnLst/>
              <a:rect l="l" t="t" r="r" b="b"/>
              <a:pathLst>
                <a:path w="1206" h="1900" extrusionOk="0">
                  <a:moveTo>
                    <a:pt x="1" y="1"/>
                  </a:moveTo>
                  <a:lnTo>
                    <a:pt x="1" y="1"/>
                  </a:lnTo>
                  <a:lnTo>
                    <a:pt x="1205" y="1723"/>
                  </a:lnTo>
                  <a:lnTo>
                    <a:pt x="1020" y="18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 rot="-404707">
              <a:off x="1797915" y="2952533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"/>
                  </a:moveTo>
                  <a:lnTo>
                    <a:pt x="1" y="1"/>
                  </a:lnTo>
                  <a:lnTo>
                    <a:pt x="1631" y="890"/>
                  </a:lnTo>
                  <a:lnTo>
                    <a:pt x="1520" y="12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 rot="-404707">
              <a:off x="1793109" y="2939961"/>
              <a:ext cx="116976" cy="24295"/>
            </a:xfrm>
            <a:custGeom>
              <a:avLst/>
              <a:gdLst/>
              <a:ahLst/>
              <a:cxnLst/>
              <a:rect l="l" t="t" r="r" b="b"/>
              <a:pathLst>
                <a:path w="1743" h="362" extrusionOk="0">
                  <a:moveTo>
                    <a:pt x="1" y="186"/>
                  </a:moveTo>
                  <a:lnTo>
                    <a:pt x="1" y="186"/>
                  </a:lnTo>
                  <a:lnTo>
                    <a:pt x="1742" y="0"/>
                  </a:lnTo>
                  <a:lnTo>
                    <a:pt x="1742" y="3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 rot="-404707">
              <a:off x="1788425" y="2872289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205"/>
                  </a:moveTo>
                  <a:lnTo>
                    <a:pt x="1" y="1205"/>
                  </a:lnTo>
                  <a:lnTo>
                    <a:pt x="1520" y="1"/>
                  </a:lnTo>
                  <a:lnTo>
                    <a:pt x="1631" y="3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 rot="-404707">
              <a:off x="1785750" y="2826884"/>
              <a:ext cx="80937" cy="128117"/>
            </a:xfrm>
            <a:custGeom>
              <a:avLst/>
              <a:gdLst/>
              <a:ahLst/>
              <a:cxnLst/>
              <a:rect l="l" t="t" r="r" b="b"/>
              <a:pathLst>
                <a:path w="1206" h="1909" extrusionOk="0">
                  <a:moveTo>
                    <a:pt x="1" y="1909"/>
                  </a:moveTo>
                  <a:lnTo>
                    <a:pt x="1" y="1909"/>
                  </a:lnTo>
                  <a:lnTo>
                    <a:pt x="1020" y="1"/>
                  </a:lnTo>
                  <a:lnTo>
                    <a:pt x="1205" y="1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 rot="-404707">
              <a:off x="1782807" y="2934929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11" y="816"/>
                    <a:pt x="0" y="631"/>
                    <a:pt x="0" y="408"/>
                  </a:cubicBezTo>
                  <a:cubicBezTo>
                    <a:pt x="0" y="186"/>
                    <a:pt x="111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 rot="-404707">
              <a:off x="1726557" y="2779474"/>
              <a:ext cx="230060" cy="154827"/>
            </a:xfrm>
            <a:custGeom>
              <a:avLst/>
              <a:gdLst/>
              <a:ahLst/>
              <a:cxnLst/>
              <a:rect l="l" t="t" r="r" b="b"/>
              <a:pathLst>
                <a:path w="3428" h="2307" extrusionOk="0">
                  <a:moveTo>
                    <a:pt x="3428" y="1862"/>
                  </a:moveTo>
                  <a:cubicBezTo>
                    <a:pt x="3428" y="1862"/>
                    <a:pt x="1621" y="399"/>
                    <a:pt x="1" y="2307"/>
                  </a:cubicBezTo>
                  <a:cubicBezTo>
                    <a:pt x="1" y="2307"/>
                    <a:pt x="176" y="0"/>
                    <a:pt x="1742" y="0"/>
                  </a:cubicBezTo>
                  <a:cubicBezTo>
                    <a:pt x="3150" y="0"/>
                    <a:pt x="3428" y="1862"/>
                    <a:pt x="3428" y="1862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 rot="-404707">
              <a:off x="2307320" y="2416672"/>
              <a:ext cx="105097" cy="27986"/>
            </a:xfrm>
            <a:custGeom>
              <a:avLst/>
              <a:gdLst/>
              <a:ahLst/>
              <a:cxnLst/>
              <a:rect l="l" t="t" r="r" b="b"/>
              <a:pathLst>
                <a:path w="1566" h="417" extrusionOk="0">
                  <a:moveTo>
                    <a:pt x="0" y="139"/>
                  </a:moveTo>
                  <a:cubicBezTo>
                    <a:pt x="538" y="0"/>
                    <a:pt x="1112" y="102"/>
                    <a:pt x="1566" y="41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 rot="-404707">
              <a:off x="1237592" y="2640443"/>
              <a:ext cx="105097" cy="110735"/>
            </a:xfrm>
            <a:custGeom>
              <a:avLst/>
              <a:gdLst/>
              <a:ahLst/>
              <a:cxnLst/>
              <a:rect l="l" t="t" r="r" b="b"/>
              <a:pathLst>
                <a:path w="1566" h="1650" extrusionOk="0">
                  <a:moveTo>
                    <a:pt x="1" y="1"/>
                  </a:moveTo>
                  <a:cubicBezTo>
                    <a:pt x="1" y="1"/>
                    <a:pt x="732" y="1650"/>
                    <a:pt x="1566" y="112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 rot="-404707">
              <a:off x="1394918" y="3100046"/>
              <a:ext cx="102614" cy="52280"/>
            </a:xfrm>
            <a:custGeom>
              <a:avLst/>
              <a:gdLst/>
              <a:ahLst/>
              <a:cxnLst/>
              <a:rect l="l" t="t" r="r" b="b"/>
              <a:pathLst>
                <a:path w="1529" h="779" extrusionOk="0">
                  <a:moveTo>
                    <a:pt x="0" y="37"/>
                  </a:moveTo>
                  <a:cubicBezTo>
                    <a:pt x="0" y="37"/>
                    <a:pt x="287" y="463"/>
                    <a:pt x="1529" y="778"/>
                  </a:cubicBezTo>
                  <a:cubicBezTo>
                    <a:pt x="1529" y="778"/>
                    <a:pt x="399" y="0"/>
                    <a:pt x="0" y="3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 rot="-404707">
              <a:off x="2577668" y="2235333"/>
              <a:ext cx="164156" cy="36777"/>
            </a:xfrm>
            <a:custGeom>
              <a:avLst/>
              <a:gdLst/>
              <a:ahLst/>
              <a:cxnLst/>
              <a:rect l="l" t="t" r="r" b="b"/>
              <a:pathLst>
                <a:path w="2446" h="548" extrusionOk="0">
                  <a:moveTo>
                    <a:pt x="1" y="1"/>
                  </a:moveTo>
                  <a:cubicBezTo>
                    <a:pt x="1" y="1"/>
                    <a:pt x="1659" y="10"/>
                    <a:pt x="2446" y="547"/>
                  </a:cubicBezTo>
                  <a:cubicBezTo>
                    <a:pt x="1640" y="307"/>
                    <a:pt x="825" y="12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 rot="-404707">
              <a:off x="2216120" y="2935071"/>
              <a:ext cx="232543" cy="24295"/>
            </a:xfrm>
            <a:custGeom>
              <a:avLst/>
              <a:gdLst/>
              <a:ahLst/>
              <a:cxnLst/>
              <a:rect l="l" t="t" r="r" b="b"/>
              <a:pathLst>
                <a:path w="3465" h="362" extrusionOk="0">
                  <a:moveTo>
                    <a:pt x="0" y="37"/>
                  </a:moveTo>
                  <a:cubicBezTo>
                    <a:pt x="0" y="37"/>
                    <a:pt x="2001" y="361"/>
                    <a:pt x="3465" y="0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 rot="-404707">
              <a:off x="1435915" y="2383602"/>
              <a:ext cx="565754" cy="44831"/>
            </a:xfrm>
            <a:custGeom>
              <a:avLst/>
              <a:gdLst/>
              <a:ahLst/>
              <a:cxnLst/>
              <a:rect l="l" t="t" r="r" b="b"/>
              <a:pathLst>
                <a:path w="8430" h="668" extrusionOk="0">
                  <a:moveTo>
                    <a:pt x="0" y="667"/>
                  </a:moveTo>
                  <a:cubicBezTo>
                    <a:pt x="0" y="667"/>
                    <a:pt x="5271" y="0"/>
                    <a:pt x="8429" y="0"/>
                  </a:cubicBezTo>
                  <a:cubicBezTo>
                    <a:pt x="8429" y="0"/>
                    <a:pt x="2585" y="575"/>
                    <a:pt x="0" y="66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 rot="-404707">
              <a:off x="1229148" y="2810827"/>
              <a:ext cx="242476" cy="200799"/>
            </a:xfrm>
            <a:custGeom>
              <a:avLst/>
              <a:gdLst/>
              <a:ahLst/>
              <a:cxnLst/>
              <a:rect l="l" t="t" r="r" b="b"/>
              <a:pathLst>
                <a:path w="3613" h="2992" extrusionOk="0">
                  <a:moveTo>
                    <a:pt x="1167" y="2992"/>
                  </a:moveTo>
                  <a:cubicBezTo>
                    <a:pt x="1167" y="2992"/>
                    <a:pt x="936" y="917"/>
                    <a:pt x="3613" y="37"/>
                  </a:cubicBezTo>
                  <a:lnTo>
                    <a:pt x="3149" y="0"/>
                  </a:lnTo>
                  <a:cubicBezTo>
                    <a:pt x="3149" y="0"/>
                    <a:pt x="0" y="732"/>
                    <a:pt x="1167" y="2992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 rot="-404707">
              <a:off x="3006911" y="2407960"/>
              <a:ext cx="110735" cy="168518"/>
            </a:xfrm>
            <a:custGeom>
              <a:avLst/>
              <a:gdLst/>
              <a:ahLst/>
              <a:cxnLst/>
              <a:rect l="l" t="t" r="r" b="b"/>
              <a:pathLst>
                <a:path w="1650" h="2511" extrusionOk="0">
                  <a:moveTo>
                    <a:pt x="1" y="0"/>
                  </a:moveTo>
                  <a:cubicBezTo>
                    <a:pt x="1" y="0"/>
                    <a:pt x="1159" y="1038"/>
                    <a:pt x="1650" y="2510"/>
                  </a:cubicBezTo>
                  <a:cubicBezTo>
                    <a:pt x="1177" y="1621"/>
                    <a:pt x="621" y="787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 rot="-404724">
              <a:off x="297763" y="2632119"/>
              <a:ext cx="1821069" cy="400511"/>
            </a:xfrm>
            <a:custGeom>
              <a:avLst/>
              <a:gdLst/>
              <a:ahLst/>
              <a:cxnLst/>
              <a:rect l="l" t="t" r="r" b="b"/>
              <a:pathLst>
                <a:path w="27344" h="5864" extrusionOk="0">
                  <a:moveTo>
                    <a:pt x="27343" y="2511"/>
                  </a:moveTo>
                  <a:lnTo>
                    <a:pt x="24601" y="4169"/>
                  </a:lnTo>
                  <a:cubicBezTo>
                    <a:pt x="24601" y="4169"/>
                    <a:pt x="24073" y="3020"/>
                    <a:pt x="23184" y="2955"/>
                  </a:cubicBezTo>
                  <a:cubicBezTo>
                    <a:pt x="22286" y="2881"/>
                    <a:pt x="21424" y="3419"/>
                    <a:pt x="21054" y="5503"/>
                  </a:cubicBezTo>
                  <a:cubicBezTo>
                    <a:pt x="21054" y="5503"/>
                    <a:pt x="17423" y="4243"/>
                    <a:pt x="15033" y="5864"/>
                  </a:cubicBezTo>
                  <a:cubicBezTo>
                    <a:pt x="15033" y="5864"/>
                    <a:pt x="10587" y="4391"/>
                    <a:pt x="8290" y="3270"/>
                  </a:cubicBezTo>
                  <a:lnTo>
                    <a:pt x="11273" y="2279"/>
                  </a:lnTo>
                  <a:cubicBezTo>
                    <a:pt x="11273" y="2279"/>
                    <a:pt x="3372" y="1177"/>
                    <a:pt x="0" y="427"/>
                  </a:cubicBezTo>
                  <a:lnTo>
                    <a:pt x="862" y="1"/>
                  </a:lnTo>
                  <a:cubicBezTo>
                    <a:pt x="862" y="1"/>
                    <a:pt x="20544" y="1659"/>
                    <a:pt x="27343" y="2511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 rot="-404707">
              <a:off x="2540273" y="2256168"/>
              <a:ext cx="337641" cy="146774"/>
            </a:xfrm>
            <a:custGeom>
              <a:avLst/>
              <a:gdLst/>
              <a:ahLst/>
              <a:cxnLst/>
              <a:rect l="l" t="t" r="r" b="b"/>
              <a:pathLst>
                <a:path w="5031" h="2187" extrusionOk="0">
                  <a:moveTo>
                    <a:pt x="5030" y="1103"/>
                  </a:moveTo>
                  <a:cubicBezTo>
                    <a:pt x="4391" y="1094"/>
                    <a:pt x="3761" y="1150"/>
                    <a:pt x="3141" y="1251"/>
                  </a:cubicBezTo>
                  <a:lnTo>
                    <a:pt x="3224" y="2029"/>
                  </a:lnTo>
                  <a:cubicBezTo>
                    <a:pt x="3224" y="2029"/>
                    <a:pt x="1881" y="2048"/>
                    <a:pt x="1" y="2187"/>
                  </a:cubicBezTo>
                  <a:lnTo>
                    <a:pt x="251" y="1103"/>
                  </a:lnTo>
                  <a:cubicBezTo>
                    <a:pt x="251" y="1103"/>
                    <a:pt x="3104" y="1"/>
                    <a:pt x="5030" y="1103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 rot="-405472">
              <a:off x="2892475" y="2516269"/>
              <a:ext cx="209052" cy="20905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29000">
                  <a:srgbClr val="FFFFFF">
                    <a:alpha val="1803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 rot="-404707">
              <a:off x="2371609" y="2402912"/>
              <a:ext cx="646557" cy="274220"/>
            </a:xfrm>
            <a:custGeom>
              <a:avLst/>
              <a:gdLst/>
              <a:ahLst/>
              <a:cxnLst/>
              <a:rect l="l" t="t" r="r" b="b"/>
              <a:pathLst>
                <a:path w="9634" h="4086" extrusionOk="0">
                  <a:moveTo>
                    <a:pt x="9633" y="4085"/>
                  </a:moveTo>
                  <a:cubicBezTo>
                    <a:pt x="9633" y="4085"/>
                    <a:pt x="6132" y="566"/>
                    <a:pt x="1834" y="1"/>
                  </a:cubicBezTo>
                  <a:lnTo>
                    <a:pt x="0" y="1260"/>
                  </a:lnTo>
                  <a:cubicBezTo>
                    <a:pt x="0" y="1260"/>
                    <a:pt x="4391" y="1659"/>
                    <a:pt x="9633" y="4085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 rot="-404707">
              <a:off x="2102217" y="2681239"/>
              <a:ext cx="1089161" cy="310863"/>
            </a:xfrm>
            <a:custGeom>
              <a:avLst/>
              <a:gdLst/>
              <a:ahLst/>
              <a:cxnLst/>
              <a:rect l="l" t="t" r="r" b="b"/>
              <a:pathLst>
                <a:path w="16229" h="4632" extrusionOk="0">
                  <a:moveTo>
                    <a:pt x="16228" y="0"/>
                  </a:moveTo>
                  <a:lnTo>
                    <a:pt x="14218" y="46"/>
                  </a:lnTo>
                  <a:cubicBezTo>
                    <a:pt x="14218" y="46"/>
                    <a:pt x="5484" y="3714"/>
                    <a:pt x="0" y="4224"/>
                  </a:cubicBezTo>
                  <a:cubicBezTo>
                    <a:pt x="0" y="4224"/>
                    <a:pt x="5965" y="4631"/>
                    <a:pt x="10689" y="4113"/>
                  </a:cubicBezTo>
                  <a:cubicBezTo>
                    <a:pt x="15506" y="2631"/>
                    <a:pt x="16228" y="0"/>
                    <a:pt x="16228" y="0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"/>
          <p:cNvSpPr txBox="1"/>
          <p:nvPr/>
        </p:nvSpPr>
        <p:spPr>
          <a:xfrm>
            <a:off x="149751" y="52582"/>
            <a:ext cx="8844500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hango"/>
                <a:ea typeface="Chango"/>
                <a:cs typeface="Chango"/>
                <a:sym typeface="Chango"/>
              </a:rPr>
              <a:t>Make questions for the underlined parts in the following sentences.</a:t>
            </a:r>
            <a:endParaRPr sz="1800" b="0" i="0" u="none" strike="noStrike" cap="none" dirty="0">
              <a:solidFill>
                <a:srgbClr val="00000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722" name="Google Shape;722;p6"/>
          <p:cNvSpPr txBox="1"/>
          <p:nvPr/>
        </p:nvSpPr>
        <p:spPr>
          <a:xfrm>
            <a:off x="2080077" y="1172149"/>
            <a:ext cx="6375400" cy="378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 most of your classmates go to school?</a:t>
            </a:r>
            <a:endParaRPr dirty="0"/>
          </a:p>
          <a:p>
            <a:pPr marL="3429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far is it from your home to the nearest town?</a:t>
            </a:r>
            <a:endParaRPr dirty="0"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far is it from Ho Chi Minh City to Can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Tho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City?</a:t>
            </a:r>
            <a:endParaRPr dirty="0"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 are there often traffic jams in the city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does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Trung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usually ride his motorbike?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6"/>
          <p:cNvSpPr txBox="1"/>
          <p:nvPr/>
        </p:nvSpPr>
        <p:spPr>
          <a:xfrm>
            <a:off x="468923" y="571454"/>
            <a:ext cx="8525327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Most of my classmates go to school </a:t>
            </a:r>
            <a:r>
              <a:rPr lang="en-US" sz="20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bicycle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It is </a:t>
            </a:r>
            <a:r>
              <a:rPr lang="en-US" sz="20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three kilometers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my home to the nearest town.</a:t>
            </a:r>
            <a:endParaRPr sz="2000" dirty="0"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It is </a:t>
            </a:r>
            <a:r>
              <a:rPr lang="en-US" sz="20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170 km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Ho Chi Minh City to Can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City.</a:t>
            </a:r>
            <a:endParaRPr sz="2000" dirty="0"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There are often traffic jams in the city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during rush hour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Trung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usually rides his motorbike </a:t>
            </a:r>
            <a:r>
              <a:rPr lang="en-US" sz="20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carefully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/>
          </a:p>
          <a:p>
            <a:pPr marL="270510" marR="0" lvl="0" indent="-27051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7"/>
          <p:cNvGrpSpPr/>
          <p:nvPr/>
        </p:nvGrpSpPr>
        <p:grpSpPr>
          <a:xfrm rot="696581">
            <a:off x="1209099" y="482780"/>
            <a:ext cx="1875173" cy="803124"/>
            <a:chOff x="280544" y="2039183"/>
            <a:chExt cx="2925320" cy="1252897"/>
          </a:xfrm>
        </p:grpSpPr>
        <p:sp>
          <p:nvSpPr>
            <p:cNvPr id="728" name="Google Shape;728;p7"/>
            <p:cNvSpPr/>
            <p:nvPr/>
          </p:nvSpPr>
          <p:spPr>
            <a:xfrm rot="-404707">
              <a:off x="2229752" y="2568059"/>
              <a:ext cx="611122" cy="574479"/>
            </a:xfrm>
            <a:custGeom>
              <a:avLst/>
              <a:gdLst/>
              <a:ahLst/>
              <a:cxnLst/>
              <a:rect l="l" t="t" r="r" b="b"/>
              <a:pathLst>
                <a:path w="9106" h="8560" extrusionOk="0">
                  <a:moveTo>
                    <a:pt x="1565" y="6234"/>
                  </a:moveTo>
                  <a:cubicBezTo>
                    <a:pt x="1565" y="6234"/>
                    <a:pt x="4020" y="8559"/>
                    <a:pt x="8920" y="7197"/>
                  </a:cubicBezTo>
                  <a:lnTo>
                    <a:pt x="9105" y="1621"/>
                  </a:lnTo>
                  <a:cubicBezTo>
                    <a:pt x="9105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6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7"/>
            <p:cNvSpPr/>
            <p:nvPr/>
          </p:nvSpPr>
          <p:spPr>
            <a:xfrm rot="-404707">
              <a:off x="2696253" y="2643575"/>
              <a:ext cx="262408" cy="373076"/>
            </a:xfrm>
            <a:custGeom>
              <a:avLst/>
              <a:gdLst/>
              <a:ahLst/>
              <a:cxnLst/>
              <a:rect l="l" t="t" r="r" b="b"/>
              <a:pathLst>
                <a:path w="3910" h="5559" extrusionOk="0">
                  <a:moveTo>
                    <a:pt x="3909" y="2780"/>
                  </a:moveTo>
                  <a:cubicBezTo>
                    <a:pt x="3909" y="4308"/>
                    <a:pt x="3029" y="5558"/>
                    <a:pt x="1955" y="5558"/>
                  </a:cubicBezTo>
                  <a:cubicBezTo>
                    <a:pt x="880" y="5558"/>
                    <a:pt x="1" y="4308"/>
                    <a:pt x="1" y="2780"/>
                  </a:cubicBezTo>
                  <a:cubicBezTo>
                    <a:pt x="1" y="1242"/>
                    <a:pt x="880" y="1"/>
                    <a:pt x="1955" y="1"/>
                  </a:cubicBezTo>
                  <a:cubicBezTo>
                    <a:pt x="3029" y="1"/>
                    <a:pt x="3909" y="1242"/>
                    <a:pt x="3909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7"/>
            <p:cNvSpPr/>
            <p:nvPr/>
          </p:nvSpPr>
          <p:spPr>
            <a:xfrm rot="-404707">
              <a:off x="2714884" y="2662995"/>
              <a:ext cx="233818" cy="333278"/>
            </a:xfrm>
            <a:custGeom>
              <a:avLst/>
              <a:gdLst/>
              <a:ahLst/>
              <a:cxnLst/>
              <a:rect l="l" t="t" r="r" b="b"/>
              <a:pathLst>
                <a:path w="3484" h="4966" extrusionOk="0">
                  <a:moveTo>
                    <a:pt x="3483" y="2483"/>
                  </a:moveTo>
                  <a:cubicBezTo>
                    <a:pt x="3483" y="3854"/>
                    <a:pt x="2705" y="4965"/>
                    <a:pt x="1742" y="4965"/>
                  </a:cubicBezTo>
                  <a:cubicBezTo>
                    <a:pt x="778" y="4965"/>
                    <a:pt x="0" y="3854"/>
                    <a:pt x="0" y="2483"/>
                  </a:cubicBezTo>
                  <a:cubicBezTo>
                    <a:pt x="0" y="1112"/>
                    <a:pt x="778" y="0"/>
                    <a:pt x="1742" y="0"/>
                  </a:cubicBezTo>
                  <a:cubicBezTo>
                    <a:pt x="2705" y="0"/>
                    <a:pt x="3483" y="1112"/>
                    <a:pt x="3483" y="2483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 rot="-404707">
              <a:off x="2715295" y="2699549"/>
              <a:ext cx="172881" cy="280998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84" y="4187"/>
                    <a:pt x="0" y="3242"/>
                    <a:pt x="0" y="2094"/>
                  </a:cubicBezTo>
                  <a:cubicBezTo>
                    <a:pt x="0" y="936"/>
                    <a:pt x="584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 rot="-404707">
              <a:off x="2760667" y="2819288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20" y="816"/>
                    <a:pt x="0" y="631"/>
                    <a:pt x="0" y="408"/>
                  </a:cubicBezTo>
                  <a:cubicBezTo>
                    <a:pt x="0" y="186"/>
                    <a:pt x="120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 rot="-404707">
              <a:off x="805289" y="2053721"/>
              <a:ext cx="278582" cy="526561"/>
            </a:xfrm>
            <a:custGeom>
              <a:avLst/>
              <a:gdLst/>
              <a:ahLst/>
              <a:cxnLst/>
              <a:rect l="l" t="t" r="r" b="b"/>
              <a:pathLst>
                <a:path w="4151" h="7846" extrusionOk="0">
                  <a:moveTo>
                    <a:pt x="3808" y="7845"/>
                  </a:moveTo>
                  <a:lnTo>
                    <a:pt x="1" y="0"/>
                  </a:lnTo>
                  <a:lnTo>
                    <a:pt x="232" y="19"/>
                  </a:lnTo>
                  <a:lnTo>
                    <a:pt x="4150" y="775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 rot="-404633">
              <a:off x="777301" y="2056256"/>
              <a:ext cx="293953" cy="692996"/>
            </a:xfrm>
            <a:custGeom>
              <a:avLst/>
              <a:gdLst/>
              <a:ahLst/>
              <a:cxnLst/>
              <a:rect l="l" t="t" r="r" b="b"/>
              <a:pathLst>
                <a:path w="4364" h="10319" extrusionOk="0">
                  <a:moveTo>
                    <a:pt x="1" y="10318"/>
                  </a:moveTo>
                  <a:lnTo>
                    <a:pt x="93" y="778"/>
                  </a:lnTo>
                  <a:lnTo>
                    <a:pt x="557" y="0"/>
                  </a:lnTo>
                  <a:lnTo>
                    <a:pt x="4363" y="7845"/>
                  </a:lnTo>
                  <a:cubicBezTo>
                    <a:pt x="4363" y="7845"/>
                    <a:pt x="2659" y="8484"/>
                    <a:pt x="1" y="10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 rot="-404711">
              <a:off x="722295" y="2210533"/>
              <a:ext cx="2437200" cy="856685"/>
            </a:xfrm>
            <a:custGeom>
              <a:avLst/>
              <a:gdLst/>
              <a:ahLst/>
              <a:cxnLst/>
              <a:rect l="l" t="t" r="r" b="b"/>
              <a:pathLst>
                <a:path w="36385" h="12765" extrusionOk="0">
                  <a:moveTo>
                    <a:pt x="36384" y="8235"/>
                  </a:moveTo>
                  <a:cubicBezTo>
                    <a:pt x="36384" y="8235"/>
                    <a:pt x="35375" y="4419"/>
                    <a:pt x="31058" y="2168"/>
                  </a:cubicBezTo>
                  <a:cubicBezTo>
                    <a:pt x="26927" y="1"/>
                    <a:pt x="7661" y="3113"/>
                    <a:pt x="5771" y="3798"/>
                  </a:cubicBezTo>
                  <a:cubicBezTo>
                    <a:pt x="3891" y="4493"/>
                    <a:pt x="399" y="6855"/>
                    <a:pt x="205" y="7253"/>
                  </a:cubicBezTo>
                  <a:cubicBezTo>
                    <a:pt x="1" y="7642"/>
                    <a:pt x="6651" y="10995"/>
                    <a:pt x="12922" y="11885"/>
                  </a:cubicBezTo>
                  <a:cubicBezTo>
                    <a:pt x="19184" y="12764"/>
                    <a:pt x="28733" y="12681"/>
                    <a:pt x="30632" y="12385"/>
                  </a:cubicBezTo>
                  <a:cubicBezTo>
                    <a:pt x="32531" y="12088"/>
                    <a:pt x="36088" y="9921"/>
                    <a:pt x="36384" y="823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 rot="-404707">
              <a:off x="2540057" y="2252512"/>
              <a:ext cx="421531" cy="145499"/>
            </a:xfrm>
            <a:custGeom>
              <a:avLst/>
              <a:gdLst/>
              <a:ahLst/>
              <a:cxnLst/>
              <a:rect l="l" t="t" r="r" b="b"/>
              <a:pathLst>
                <a:path w="6281" h="2168" extrusionOk="0">
                  <a:moveTo>
                    <a:pt x="6281" y="2168"/>
                  </a:moveTo>
                  <a:cubicBezTo>
                    <a:pt x="6281" y="2168"/>
                    <a:pt x="3132" y="1816"/>
                    <a:pt x="1" y="2168"/>
                  </a:cubicBezTo>
                  <a:lnTo>
                    <a:pt x="251" y="1084"/>
                  </a:lnTo>
                  <a:cubicBezTo>
                    <a:pt x="251" y="1084"/>
                    <a:pt x="3196" y="1"/>
                    <a:pt x="5030" y="10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7"/>
            <p:cNvSpPr/>
            <p:nvPr/>
          </p:nvSpPr>
          <p:spPr>
            <a:xfrm rot="-404707">
              <a:off x="2631209" y="2319410"/>
              <a:ext cx="3825" cy="85232"/>
            </a:xfrm>
            <a:custGeom>
              <a:avLst/>
              <a:gdLst/>
              <a:ahLst/>
              <a:cxnLst/>
              <a:rect l="l" t="t" r="r" b="b"/>
              <a:pathLst>
                <a:path w="57" h="1270" extrusionOk="0">
                  <a:moveTo>
                    <a:pt x="1" y="1"/>
                  </a:moveTo>
                  <a:lnTo>
                    <a:pt x="56" y="1"/>
                  </a:lnTo>
                  <a:lnTo>
                    <a:pt x="56" y="1270"/>
                  </a:lnTo>
                  <a:lnTo>
                    <a:pt x="1" y="1270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7"/>
            <p:cNvSpPr/>
            <p:nvPr/>
          </p:nvSpPr>
          <p:spPr>
            <a:xfrm rot="-404707">
              <a:off x="2789072" y="2285943"/>
              <a:ext cx="75300" cy="96440"/>
            </a:xfrm>
            <a:custGeom>
              <a:avLst/>
              <a:gdLst/>
              <a:ahLst/>
              <a:cxnLst/>
              <a:rect l="l" t="t" r="r" b="b"/>
              <a:pathLst>
                <a:path w="1122" h="1437" extrusionOk="0">
                  <a:moveTo>
                    <a:pt x="0" y="28"/>
                  </a:moveTo>
                  <a:lnTo>
                    <a:pt x="47" y="0"/>
                  </a:lnTo>
                  <a:lnTo>
                    <a:pt x="1121" y="1399"/>
                  </a:lnTo>
                  <a:lnTo>
                    <a:pt x="1075" y="1436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 rot="-404707">
              <a:off x="718384" y="2350025"/>
              <a:ext cx="1668539" cy="404149"/>
            </a:xfrm>
            <a:custGeom>
              <a:avLst/>
              <a:gdLst/>
              <a:ahLst/>
              <a:cxnLst/>
              <a:rect l="l" t="t" r="r" b="b"/>
              <a:pathLst>
                <a:path w="24862" h="6022" extrusionOk="0">
                  <a:moveTo>
                    <a:pt x="24861" y="1"/>
                  </a:moveTo>
                  <a:cubicBezTo>
                    <a:pt x="22675" y="834"/>
                    <a:pt x="21249" y="6021"/>
                    <a:pt x="21249" y="6021"/>
                  </a:cubicBezTo>
                  <a:cubicBezTo>
                    <a:pt x="21249" y="6021"/>
                    <a:pt x="5929" y="4345"/>
                    <a:pt x="1" y="5845"/>
                  </a:cubicBezTo>
                  <a:cubicBezTo>
                    <a:pt x="1" y="5845"/>
                    <a:pt x="2863" y="3344"/>
                    <a:pt x="5780" y="2270"/>
                  </a:cubicBezTo>
                  <a:cubicBezTo>
                    <a:pt x="8698" y="1195"/>
                    <a:pt x="19980" y="10"/>
                    <a:pt x="2486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 rot="-404707">
              <a:off x="1923903" y="2401270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5" y="1"/>
                    <a:pt x="482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 rot="-404707">
              <a:off x="1822937" y="2420675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27" y="418"/>
                  </a:moveTo>
                  <a:cubicBezTo>
                    <a:pt x="352" y="649"/>
                    <a:pt x="223" y="853"/>
                    <a:pt x="130" y="862"/>
                  </a:cubicBezTo>
                  <a:cubicBezTo>
                    <a:pt x="28" y="862"/>
                    <a:pt x="0" y="686"/>
                    <a:pt x="65" y="446"/>
                  </a:cubicBezTo>
                  <a:cubicBezTo>
                    <a:pt x="130" y="214"/>
                    <a:pt x="269" y="20"/>
                    <a:pt x="362" y="10"/>
                  </a:cubicBezTo>
                  <a:cubicBezTo>
                    <a:pt x="464" y="1"/>
                    <a:pt x="491" y="186"/>
                    <a:pt x="42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 rot="-404707">
              <a:off x="1721978" y="2440184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6" y="417"/>
                  </a:moveTo>
                  <a:cubicBezTo>
                    <a:pt x="352" y="649"/>
                    <a:pt x="222" y="843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04"/>
                    <a:pt x="269" y="9"/>
                    <a:pt x="361" y="9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7"/>
            <p:cNvSpPr/>
            <p:nvPr/>
          </p:nvSpPr>
          <p:spPr>
            <a:xfrm rot="-404707">
              <a:off x="1621615" y="2459558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26"/>
                  </a:moveTo>
                  <a:cubicBezTo>
                    <a:pt x="361" y="658"/>
                    <a:pt x="222" y="852"/>
                    <a:pt x="130" y="862"/>
                  </a:cubicBezTo>
                  <a:cubicBezTo>
                    <a:pt x="28" y="862"/>
                    <a:pt x="0" y="686"/>
                    <a:pt x="74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95"/>
                    <a:pt x="426" y="42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7"/>
            <p:cNvSpPr/>
            <p:nvPr/>
          </p:nvSpPr>
          <p:spPr>
            <a:xfrm rot="-404707">
              <a:off x="1521261" y="2479567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04"/>
                    <a:pt x="260" y="10"/>
                    <a:pt x="362" y="10"/>
                  </a:cubicBezTo>
                  <a:cubicBezTo>
                    <a:pt x="464" y="1"/>
                    <a:pt x="483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7"/>
            <p:cNvSpPr/>
            <p:nvPr/>
          </p:nvSpPr>
          <p:spPr>
            <a:xfrm rot="-404707">
              <a:off x="1420898" y="2498938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14" y="844"/>
                    <a:pt x="121" y="853"/>
                  </a:cubicBezTo>
                  <a:cubicBezTo>
                    <a:pt x="19" y="862"/>
                    <a:pt x="1" y="677"/>
                    <a:pt x="66" y="445"/>
                  </a:cubicBezTo>
                  <a:cubicBezTo>
                    <a:pt x="131" y="205"/>
                    <a:pt x="260" y="10"/>
                    <a:pt x="362" y="1"/>
                  </a:cubicBezTo>
                  <a:cubicBezTo>
                    <a:pt x="455" y="1"/>
                    <a:pt x="483" y="177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7"/>
            <p:cNvSpPr/>
            <p:nvPr/>
          </p:nvSpPr>
          <p:spPr>
            <a:xfrm rot="-404707">
              <a:off x="1319932" y="2518343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6"/>
                  </a:cubicBezTo>
                  <a:cubicBezTo>
                    <a:pt x="130" y="205"/>
                    <a:pt x="269" y="10"/>
                    <a:pt x="362" y="1"/>
                  </a:cubicBezTo>
                  <a:cubicBezTo>
                    <a:pt x="464" y="1"/>
                    <a:pt x="492" y="186"/>
                    <a:pt x="41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7"/>
            <p:cNvSpPr/>
            <p:nvPr/>
          </p:nvSpPr>
          <p:spPr>
            <a:xfrm rot="-404707">
              <a:off x="1219575" y="2537816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7" y="417"/>
                  </a:moveTo>
                  <a:cubicBezTo>
                    <a:pt x="353" y="649"/>
                    <a:pt x="223" y="843"/>
                    <a:pt x="121" y="852"/>
                  </a:cubicBezTo>
                  <a:cubicBezTo>
                    <a:pt x="19" y="862"/>
                    <a:pt x="1" y="676"/>
                    <a:pt x="65" y="445"/>
                  </a:cubicBezTo>
                  <a:cubicBezTo>
                    <a:pt x="130" y="204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7"/>
            <p:cNvSpPr/>
            <p:nvPr/>
          </p:nvSpPr>
          <p:spPr>
            <a:xfrm rot="-404707">
              <a:off x="1118609" y="2557222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17" y="417"/>
                  </a:moveTo>
                  <a:cubicBezTo>
                    <a:pt x="352" y="649"/>
                    <a:pt x="223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91" y="186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 rot="-404707">
              <a:off x="1927710" y="240149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8"/>
                    <a:pt x="223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 rot="-404707">
              <a:off x="1826745" y="2420905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17"/>
                  </a:moveTo>
                  <a:cubicBezTo>
                    <a:pt x="352" y="649"/>
                    <a:pt x="222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 rot="-404707">
              <a:off x="1726317" y="2440314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8" y="417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13"/>
                    <a:pt x="260" y="19"/>
                    <a:pt x="362" y="10"/>
                  </a:cubicBezTo>
                  <a:cubicBezTo>
                    <a:pt x="455" y="0"/>
                    <a:pt x="483" y="186"/>
                    <a:pt x="418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 rot="-404707">
              <a:off x="1625351" y="2459720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62" y="649"/>
                    <a:pt x="223" y="853"/>
                    <a:pt x="130" y="862"/>
                  </a:cubicBezTo>
                  <a:cubicBezTo>
                    <a:pt x="28" y="862"/>
                    <a:pt x="1" y="686"/>
                    <a:pt x="75" y="445"/>
                  </a:cubicBezTo>
                  <a:cubicBezTo>
                    <a:pt x="140" y="214"/>
                    <a:pt x="269" y="19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 rot="-404707">
              <a:off x="1524994" y="247912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5"/>
                  </a:cubicBezTo>
                  <a:cubicBezTo>
                    <a:pt x="130" y="204"/>
                    <a:pt x="269" y="10"/>
                    <a:pt x="362" y="10"/>
                  </a:cubicBezTo>
                  <a:cubicBezTo>
                    <a:pt x="464" y="1"/>
                    <a:pt x="482" y="186"/>
                    <a:pt x="417" y="418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 rot="-404707">
              <a:off x="1424630" y="249849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27"/>
                  </a:moveTo>
                  <a:cubicBezTo>
                    <a:pt x="352" y="658"/>
                    <a:pt x="214" y="853"/>
                    <a:pt x="121" y="862"/>
                  </a:cubicBezTo>
                  <a:cubicBezTo>
                    <a:pt x="19" y="862"/>
                    <a:pt x="0" y="686"/>
                    <a:pt x="65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4" y="1"/>
                    <a:pt x="482" y="195"/>
                    <a:pt x="417" y="42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 rot="-404707">
              <a:off x="1323742" y="2518608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82" y="18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 rot="-404707">
              <a:off x="1223378" y="253797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43"/>
                    <a:pt x="121" y="853"/>
                  </a:cubicBezTo>
                  <a:cubicBezTo>
                    <a:pt x="28" y="862"/>
                    <a:pt x="0" y="677"/>
                    <a:pt x="65" y="445"/>
                  </a:cubicBezTo>
                  <a:cubicBezTo>
                    <a:pt x="130" y="204"/>
                    <a:pt x="259" y="10"/>
                    <a:pt x="361" y="0"/>
                  </a:cubicBezTo>
                  <a:cubicBezTo>
                    <a:pt x="454" y="0"/>
                    <a:pt x="482" y="17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 rot="-404707">
              <a:off x="1122346" y="2557388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53" y="649"/>
                    <a:pt x="223" y="843"/>
                    <a:pt x="130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9" y="10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 rot="-404707">
              <a:off x="1995486" y="2353232"/>
              <a:ext cx="179726" cy="181001"/>
            </a:xfrm>
            <a:custGeom>
              <a:avLst/>
              <a:gdLst/>
              <a:ahLst/>
              <a:cxnLst/>
              <a:rect l="l" t="t" r="r" b="b"/>
              <a:pathLst>
                <a:path w="2678" h="2697" extrusionOk="0">
                  <a:moveTo>
                    <a:pt x="1538" y="2696"/>
                  </a:moveTo>
                  <a:lnTo>
                    <a:pt x="1538" y="2696"/>
                  </a:lnTo>
                  <a:lnTo>
                    <a:pt x="177" y="2641"/>
                  </a:lnTo>
                  <a:cubicBezTo>
                    <a:pt x="131" y="2631"/>
                    <a:pt x="75" y="2613"/>
                    <a:pt x="47" y="2566"/>
                  </a:cubicBezTo>
                  <a:cubicBezTo>
                    <a:pt x="10" y="2520"/>
                    <a:pt x="1" y="2455"/>
                    <a:pt x="19" y="2400"/>
                  </a:cubicBezTo>
                  <a:cubicBezTo>
                    <a:pt x="131" y="1946"/>
                    <a:pt x="483" y="816"/>
                    <a:pt x="1085" y="112"/>
                  </a:cubicBezTo>
                  <a:cubicBezTo>
                    <a:pt x="1112" y="75"/>
                    <a:pt x="1149" y="56"/>
                    <a:pt x="1196" y="56"/>
                  </a:cubicBezTo>
                  <a:lnTo>
                    <a:pt x="2493" y="10"/>
                  </a:lnTo>
                  <a:cubicBezTo>
                    <a:pt x="2557" y="1"/>
                    <a:pt x="2613" y="38"/>
                    <a:pt x="2641" y="84"/>
                  </a:cubicBezTo>
                  <a:cubicBezTo>
                    <a:pt x="2678" y="149"/>
                    <a:pt x="2678" y="223"/>
                    <a:pt x="2641" y="288"/>
                  </a:cubicBezTo>
                  <a:lnTo>
                    <a:pt x="2622" y="316"/>
                  </a:lnTo>
                  <a:cubicBezTo>
                    <a:pt x="2381" y="769"/>
                    <a:pt x="1863" y="1705"/>
                    <a:pt x="1696" y="2548"/>
                  </a:cubicBezTo>
                  <a:cubicBezTo>
                    <a:pt x="1687" y="2631"/>
                    <a:pt x="1622" y="2696"/>
                    <a:pt x="1538" y="2696"/>
                  </a:cubicBezTo>
                  <a:close/>
                  <a:moveTo>
                    <a:pt x="2502" y="66"/>
                  </a:moveTo>
                  <a:lnTo>
                    <a:pt x="2502" y="66"/>
                  </a:lnTo>
                  <a:lnTo>
                    <a:pt x="1205" y="112"/>
                  </a:lnTo>
                  <a:cubicBezTo>
                    <a:pt x="1177" y="112"/>
                    <a:pt x="1140" y="121"/>
                    <a:pt x="1122" y="149"/>
                  </a:cubicBezTo>
                  <a:cubicBezTo>
                    <a:pt x="529" y="844"/>
                    <a:pt x="195" y="1964"/>
                    <a:pt x="75" y="2409"/>
                  </a:cubicBezTo>
                  <a:lnTo>
                    <a:pt x="75" y="2409"/>
                  </a:lnTo>
                  <a:cubicBezTo>
                    <a:pt x="66" y="2446"/>
                    <a:pt x="75" y="2492"/>
                    <a:pt x="94" y="2529"/>
                  </a:cubicBezTo>
                  <a:cubicBezTo>
                    <a:pt x="112" y="2557"/>
                    <a:pt x="149" y="2566"/>
                    <a:pt x="177" y="2576"/>
                  </a:cubicBezTo>
                  <a:lnTo>
                    <a:pt x="1538" y="2631"/>
                  </a:lnTo>
                  <a:lnTo>
                    <a:pt x="1538" y="2631"/>
                  </a:lnTo>
                  <a:cubicBezTo>
                    <a:pt x="1594" y="2631"/>
                    <a:pt x="1640" y="2585"/>
                    <a:pt x="1650" y="2529"/>
                  </a:cubicBezTo>
                  <a:cubicBezTo>
                    <a:pt x="1816" y="1677"/>
                    <a:pt x="2335" y="732"/>
                    <a:pt x="2576" y="279"/>
                  </a:cubicBezTo>
                  <a:lnTo>
                    <a:pt x="2594" y="251"/>
                  </a:lnTo>
                  <a:cubicBezTo>
                    <a:pt x="2613" y="204"/>
                    <a:pt x="2613" y="158"/>
                    <a:pt x="2594" y="112"/>
                  </a:cubicBezTo>
                  <a:cubicBezTo>
                    <a:pt x="2576" y="75"/>
                    <a:pt x="2539" y="56"/>
                    <a:pt x="2502" y="66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 rot="-404707">
              <a:off x="793606" y="2333005"/>
              <a:ext cx="314017" cy="414081"/>
            </a:xfrm>
            <a:custGeom>
              <a:avLst/>
              <a:gdLst/>
              <a:ahLst/>
              <a:cxnLst/>
              <a:rect l="l" t="t" r="r" b="b"/>
              <a:pathLst>
                <a:path w="4679" h="6170" extrusionOk="0">
                  <a:moveTo>
                    <a:pt x="2928" y="84"/>
                  </a:moveTo>
                  <a:lnTo>
                    <a:pt x="2576" y="1"/>
                  </a:lnTo>
                  <a:lnTo>
                    <a:pt x="29" y="1307"/>
                  </a:lnTo>
                  <a:lnTo>
                    <a:pt x="1" y="6169"/>
                  </a:lnTo>
                  <a:cubicBezTo>
                    <a:pt x="1" y="6169"/>
                    <a:pt x="2770" y="4215"/>
                    <a:pt x="4678" y="35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 rot="-404707">
              <a:off x="955820" y="2323448"/>
              <a:ext cx="141204" cy="243751"/>
            </a:xfrm>
            <a:custGeom>
              <a:avLst/>
              <a:gdLst/>
              <a:ahLst/>
              <a:cxnLst/>
              <a:rect l="l" t="t" r="r" b="b"/>
              <a:pathLst>
                <a:path w="2104" h="3632" extrusionOk="0">
                  <a:moveTo>
                    <a:pt x="1" y="1"/>
                  </a:moveTo>
                  <a:lnTo>
                    <a:pt x="1844" y="3632"/>
                  </a:lnTo>
                  <a:lnTo>
                    <a:pt x="2103" y="3530"/>
                  </a:lnTo>
                  <a:lnTo>
                    <a:pt x="353" y="8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 rot="-404727">
              <a:off x="346975" y="2607448"/>
              <a:ext cx="1760796" cy="192149"/>
            </a:xfrm>
            <a:custGeom>
              <a:avLst/>
              <a:gdLst/>
              <a:ahLst/>
              <a:cxnLst/>
              <a:rect l="l" t="t" r="r" b="b"/>
              <a:pathLst>
                <a:path w="26473" h="2863" extrusionOk="0">
                  <a:moveTo>
                    <a:pt x="26445" y="2344"/>
                  </a:moveTo>
                  <a:lnTo>
                    <a:pt x="26473" y="2863"/>
                  </a:lnTo>
                  <a:lnTo>
                    <a:pt x="1" y="353"/>
                  </a:lnTo>
                  <a:lnTo>
                    <a:pt x="1121" y="232"/>
                  </a:lnTo>
                  <a:cubicBezTo>
                    <a:pt x="1121" y="232"/>
                    <a:pt x="16655" y="1"/>
                    <a:pt x="26445" y="234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"/>
            <p:cNvSpPr/>
            <p:nvPr/>
          </p:nvSpPr>
          <p:spPr>
            <a:xfrm rot="-404715">
              <a:off x="292670" y="2634238"/>
              <a:ext cx="1821089" cy="231948"/>
            </a:xfrm>
            <a:custGeom>
              <a:avLst/>
              <a:gdLst/>
              <a:ahLst/>
              <a:cxnLst/>
              <a:rect l="l" t="t" r="r" b="b"/>
              <a:pathLst>
                <a:path w="27335" h="3456" extrusionOk="0">
                  <a:moveTo>
                    <a:pt x="27334" y="2511"/>
                  </a:moveTo>
                  <a:cubicBezTo>
                    <a:pt x="27334" y="2511"/>
                    <a:pt x="24778" y="3456"/>
                    <a:pt x="16775" y="2844"/>
                  </a:cubicBezTo>
                  <a:cubicBezTo>
                    <a:pt x="8772" y="2242"/>
                    <a:pt x="0" y="427"/>
                    <a:pt x="0" y="427"/>
                  </a:cubicBezTo>
                  <a:lnTo>
                    <a:pt x="853" y="1"/>
                  </a:lnTo>
                  <a:cubicBezTo>
                    <a:pt x="853" y="1"/>
                    <a:pt x="16636" y="1103"/>
                    <a:pt x="27334" y="251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7"/>
            <p:cNvSpPr/>
            <p:nvPr/>
          </p:nvSpPr>
          <p:spPr>
            <a:xfrm rot="-404707">
              <a:off x="1251893" y="2683736"/>
              <a:ext cx="610518" cy="574479"/>
            </a:xfrm>
            <a:custGeom>
              <a:avLst/>
              <a:gdLst/>
              <a:ahLst/>
              <a:cxnLst/>
              <a:rect l="l" t="t" r="r" b="b"/>
              <a:pathLst>
                <a:path w="9097" h="8560" extrusionOk="0">
                  <a:moveTo>
                    <a:pt x="1575" y="6234"/>
                  </a:moveTo>
                  <a:cubicBezTo>
                    <a:pt x="1575" y="6234"/>
                    <a:pt x="4029" y="8559"/>
                    <a:pt x="8920" y="7197"/>
                  </a:cubicBezTo>
                  <a:lnTo>
                    <a:pt x="9096" y="1621"/>
                  </a:lnTo>
                  <a:cubicBezTo>
                    <a:pt x="9096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7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 rot="-404707">
              <a:off x="1718395" y="2759252"/>
              <a:ext cx="261804" cy="373076"/>
            </a:xfrm>
            <a:custGeom>
              <a:avLst/>
              <a:gdLst/>
              <a:ahLst/>
              <a:cxnLst/>
              <a:rect l="l" t="t" r="r" b="b"/>
              <a:pathLst>
                <a:path w="3901" h="5559" extrusionOk="0">
                  <a:moveTo>
                    <a:pt x="3900" y="2780"/>
                  </a:moveTo>
                  <a:cubicBezTo>
                    <a:pt x="3900" y="4308"/>
                    <a:pt x="3029" y="5558"/>
                    <a:pt x="1955" y="5558"/>
                  </a:cubicBezTo>
                  <a:cubicBezTo>
                    <a:pt x="871" y="5558"/>
                    <a:pt x="1" y="4308"/>
                    <a:pt x="1" y="2780"/>
                  </a:cubicBezTo>
                  <a:cubicBezTo>
                    <a:pt x="1" y="1242"/>
                    <a:pt x="871" y="1"/>
                    <a:pt x="1955" y="1"/>
                  </a:cubicBezTo>
                  <a:cubicBezTo>
                    <a:pt x="3029" y="1"/>
                    <a:pt x="3900" y="1242"/>
                    <a:pt x="3900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 rot="-404707">
              <a:off x="1736421" y="2778672"/>
              <a:ext cx="234422" cy="333278"/>
            </a:xfrm>
            <a:custGeom>
              <a:avLst/>
              <a:gdLst/>
              <a:ahLst/>
              <a:cxnLst/>
              <a:rect l="l" t="t" r="r" b="b"/>
              <a:pathLst>
                <a:path w="3493" h="4966" extrusionOk="0">
                  <a:moveTo>
                    <a:pt x="3492" y="2483"/>
                  </a:moveTo>
                  <a:cubicBezTo>
                    <a:pt x="3492" y="3854"/>
                    <a:pt x="2714" y="4965"/>
                    <a:pt x="1751" y="4965"/>
                  </a:cubicBezTo>
                  <a:cubicBezTo>
                    <a:pt x="788" y="4965"/>
                    <a:pt x="0" y="3854"/>
                    <a:pt x="0" y="2483"/>
                  </a:cubicBezTo>
                  <a:cubicBezTo>
                    <a:pt x="0" y="1112"/>
                    <a:pt x="788" y="0"/>
                    <a:pt x="1751" y="0"/>
                  </a:cubicBezTo>
                  <a:cubicBezTo>
                    <a:pt x="2714" y="0"/>
                    <a:pt x="3492" y="1112"/>
                    <a:pt x="3492" y="2483"/>
                  </a:cubicBez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 rot="-404648">
              <a:off x="1737434" y="2813619"/>
              <a:ext cx="173509" cy="284086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75" y="4187"/>
                    <a:pt x="0" y="3242"/>
                    <a:pt x="0" y="2094"/>
                  </a:cubicBezTo>
                  <a:cubicBezTo>
                    <a:pt x="0" y="936"/>
                    <a:pt x="575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 rot="-404707">
              <a:off x="1785163" y="2816923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2094"/>
                  </a:moveTo>
                  <a:lnTo>
                    <a:pt x="1" y="2094"/>
                  </a:lnTo>
                  <a:lnTo>
                    <a:pt x="381" y="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 rot="-404707">
              <a:off x="1770581" y="2832543"/>
              <a:ext cx="15570" cy="128117"/>
            </a:xfrm>
            <a:custGeom>
              <a:avLst/>
              <a:gdLst/>
              <a:ahLst/>
              <a:cxnLst/>
              <a:rect l="l" t="t" r="r" b="b"/>
              <a:pathLst>
                <a:path w="232" h="1909" extrusionOk="0">
                  <a:moveTo>
                    <a:pt x="232" y="1909"/>
                  </a:moveTo>
                  <a:lnTo>
                    <a:pt x="232" y="1909"/>
                  </a:lnTo>
                  <a:lnTo>
                    <a:pt x="0" y="18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 rot="-404707">
              <a:off x="1745466" y="2881270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205"/>
                  </a:moveTo>
                  <a:lnTo>
                    <a:pt x="649" y="1205"/>
                  </a:lnTo>
                  <a:lnTo>
                    <a:pt x="0" y="315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 rot="-404707">
              <a:off x="1742751" y="2949818"/>
              <a:ext cx="51005" cy="24295"/>
            </a:xfrm>
            <a:custGeom>
              <a:avLst/>
              <a:gdLst/>
              <a:ahLst/>
              <a:cxnLst/>
              <a:rect l="l" t="t" r="r" b="b"/>
              <a:pathLst>
                <a:path w="760" h="362" extrusionOk="0">
                  <a:moveTo>
                    <a:pt x="760" y="186"/>
                  </a:moveTo>
                  <a:lnTo>
                    <a:pt x="760" y="186"/>
                  </a:lnTo>
                  <a:lnTo>
                    <a:pt x="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 rot="-404707">
              <a:off x="1754955" y="2961515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"/>
                  </a:moveTo>
                  <a:lnTo>
                    <a:pt x="649" y="1"/>
                  </a:lnTo>
                  <a:lnTo>
                    <a:pt x="112" y="120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 rot="-404707">
              <a:off x="1785584" y="2959710"/>
              <a:ext cx="15570" cy="127513"/>
            </a:xfrm>
            <a:custGeom>
              <a:avLst/>
              <a:gdLst/>
              <a:ahLst/>
              <a:cxnLst/>
              <a:rect l="l" t="t" r="r" b="b"/>
              <a:pathLst>
                <a:path w="232" h="1900" extrusionOk="0">
                  <a:moveTo>
                    <a:pt x="232" y="1"/>
                  </a:moveTo>
                  <a:lnTo>
                    <a:pt x="232" y="1"/>
                  </a:lnTo>
                  <a:lnTo>
                    <a:pt x="186" y="1899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 rot="-404707">
              <a:off x="1801660" y="2956417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1"/>
                  </a:moveTo>
                  <a:lnTo>
                    <a:pt x="1" y="1"/>
                  </a:lnTo>
                  <a:lnTo>
                    <a:pt x="594" y="2094"/>
                  </a:lnTo>
                  <a:lnTo>
                    <a:pt x="381" y="20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 rot="-404707">
              <a:off x="1800753" y="2954050"/>
              <a:ext cx="80937" cy="127513"/>
            </a:xfrm>
            <a:custGeom>
              <a:avLst/>
              <a:gdLst/>
              <a:ahLst/>
              <a:cxnLst/>
              <a:rect l="l" t="t" r="r" b="b"/>
              <a:pathLst>
                <a:path w="1206" h="1900" extrusionOk="0">
                  <a:moveTo>
                    <a:pt x="1" y="1"/>
                  </a:moveTo>
                  <a:lnTo>
                    <a:pt x="1" y="1"/>
                  </a:lnTo>
                  <a:lnTo>
                    <a:pt x="1205" y="1723"/>
                  </a:lnTo>
                  <a:lnTo>
                    <a:pt x="1020" y="18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 rot="-404707">
              <a:off x="1797915" y="2952533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"/>
                  </a:moveTo>
                  <a:lnTo>
                    <a:pt x="1" y="1"/>
                  </a:lnTo>
                  <a:lnTo>
                    <a:pt x="1631" y="890"/>
                  </a:lnTo>
                  <a:lnTo>
                    <a:pt x="1520" y="12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 rot="-404707">
              <a:off x="1793109" y="2939961"/>
              <a:ext cx="116976" cy="24295"/>
            </a:xfrm>
            <a:custGeom>
              <a:avLst/>
              <a:gdLst/>
              <a:ahLst/>
              <a:cxnLst/>
              <a:rect l="l" t="t" r="r" b="b"/>
              <a:pathLst>
                <a:path w="1743" h="362" extrusionOk="0">
                  <a:moveTo>
                    <a:pt x="1" y="186"/>
                  </a:moveTo>
                  <a:lnTo>
                    <a:pt x="1" y="186"/>
                  </a:lnTo>
                  <a:lnTo>
                    <a:pt x="1742" y="0"/>
                  </a:lnTo>
                  <a:lnTo>
                    <a:pt x="1742" y="3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 rot="-404707">
              <a:off x="1788425" y="2872289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205"/>
                  </a:moveTo>
                  <a:lnTo>
                    <a:pt x="1" y="1205"/>
                  </a:lnTo>
                  <a:lnTo>
                    <a:pt x="1520" y="1"/>
                  </a:lnTo>
                  <a:lnTo>
                    <a:pt x="1631" y="3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 rot="-404707">
              <a:off x="1785750" y="2826884"/>
              <a:ext cx="80937" cy="128117"/>
            </a:xfrm>
            <a:custGeom>
              <a:avLst/>
              <a:gdLst/>
              <a:ahLst/>
              <a:cxnLst/>
              <a:rect l="l" t="t" r="r" b="b"/>
              <a:pathLst>
                <a:path w="1206" h="1909" extrusionOk="0">
                  <a:moveTo>
                    <a:pt x="1" y="1909"/>
                  </a:moveTo>
                  <a:lnTo>
                    <a:pt x="1" y="1909"/>
                  </a:lnTo>
                  <a:lnTo>
                    <a:pt x="1020" y="1"/>
                  </a:lnTo>
                  <a:lnTo>
                    <a:pt x="1205" y="1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 rot="-404707">
              <a:off x="1782807" y="2934929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11" y="816"/>
                    <a:pt x="0" y="631"/>
                    <a:pt x="0" y="408"/>
                  </a:cubicBezTo>
                  <a:cubicBezTo>
                    <a:pt x="0" y="186"/>
                    <a:pt x="111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 rot="-404707">
              <a:off x="1726557" y="2779474"/>
              <a:ext cx="230060" cy="154827"/>
            </a:xfrm>
            <a:custGeom>
              <a:avLst/>
              <a:gdLst/>
              <a:ahLst/>
              <a:cxnLst/>
              <a:rect l="l" t="t" r="r" b="b"/>
              <a:pathLst>
                <a:path w="3428" h="2307" extrusionOk="0">
                  <a:moveTo>
                    <a:pt x="3428" y="1862"/>
                  </a:moveTo>
                  <a:cubicBezTo>
                    <a:pt x="3428" y="1862"/>
                    <a:pt x="1621" y="399"/>
                    <a:pt x="1" y="2307"/>
                  </a:cubicBezTo>
                  <a:cubicBezTo>
                    <a:pt x="1" y="2307"/>
                    <a:pt x="176" y="0"/>
                    <a:pt x="1742" y="0"/>
                  </a:cubicBezTo>
                  <a:cubicBezTo>
                    <a:pt x="3150" y="0"/>
                    <a:pt x="3428" y="1862"/>
                    <a:pt x="3428" y="1862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 rot="-404707">
              <a:off x="2307320" y="2416672"/>
              <a:ext cx="105097" cy="27986"/>
            </a:xfrm>
            <a:custGeom>
              <a:avLst/>
              <a:gdLst/>
              <a:ahLst/>
              <a:cxnLst/>
              <a:rect l="l" t="t" r="r" b="b"/>
              <a:pathLst>
                <a:path w="1566" h="417" extrusionOk="0">
                  <a:moveTo>
                    <a:pt x="0" y="139"/>
                  </a:moveTo>
                  <a:cubicBezTo>
                    <a:pt x="538" y="0"/>
                    <a:pt x="1112" y="102"/>
                    <a:pt x="1566" y="41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 rot="-404707">
              <a:off x="1237592" y="2640443"/>
              <a:ext cx="105097" cy="110735"/>
            </a:xfrm>
            <a:custGeom>
              <a:avLst/>
              <a:gdLst/>
              <a:ahLst/>
              <a:cxnLst/>
              <a:rect l="l" t="t" r="r" b="b"/>
              <a:pathLst>
                <a:path w="1566" h="1650" extrusionOk="0">
                  <a:moveTo>
                    <a:pt x="1" y="1"/>
                  </a:moveTo>
                  <a:cubicBezTo>
                    <a:pt x="1" y="1"/>
                    <a:pt x="732" y="1650"/>
                    <a:pt x="1566" y="112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 rot="-404707">
              <a:off x="1394918" y="3100046"/>
              <a:ext cx="102614" cy="52280"/>
            </a:xfrm>
            <a:custGeom>
              <a:avLst/>
              <a:gdLst/>
              <a:ahLst/>
              <a:cxnLst/>
              <a:rect l="l" t="t" r="r" b="b"/>
              <a:pathLst>
                <a:path w="1529" h="779" extrusionOk="0">
                  <a:moveTo>
                    <a:pt x="0" y="37"/>
                  </a:moveTo>
                  <a:cubicBezTo>
                    <a:pt x="0" y="37"/>
                    <a:pt x="287" y="463"/>
                    <a:pt x="1529" y="778"/>
                  </a:cubicBezTo>
                  <a:cubicBezTo>
                    <a:pt x="1529" y="778"/>
                    <a:pt x="399" y="0"/>
                    <a:pt x="0" y="3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 rot="-404707">
              <a:off x="2577668" y="2235333"/>
              <a:ext cx="164156" cy="36777"/>
            </a:xfrm>
            <a:custGeom>
              <a:avLst/>
              <a:gdLst/>
              <a:ahLst/>
              <a:cxnLst/>
              <a:rect l="l" t="t" r="r" b="b"/>
              <a:pathLst>
                <a:path w="2446" h="548" extrusionOk="0">
                  <a:moveTo>
                    <a:pt x="1" y="1"/>
                  </a:moveTo>
                  <a:cubicBezTo>
                    <a:pt x="1" y="1"/>
                    <a:pt x="1659" y="10"/>
                    <a:pt x="2446" y="547"/>
                  </a:cubicBezTo>
                  <a:cubicBezTo>
                    <a:pt x="1640" y="307"/>
                    <a:pt x="825" y="12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 rot="-404707">
              <a:off x="2216120" y="2935071"/>
              <a:ext cx="232543" cy="24295"/>
            </a:xfrm>
            <a:custGeom>
              <a:avLst/>
              <a:gdLst/>
              <a:ahLst/>
              <a:cxnLst/>
              <a:rect l="l" t="t" r="r" b="b"/>
              <a:pathLst>
                <a:path w="3465" h="362" extrusionOk="0">
                  <a:moveTo>
                    <a:pt x="0" y="37"/>
                  </a:moveTo>
                  <a:cubicBezTo>
                    <a:pt x="0" y="37"/>
                    <a:pt x="2001" y="361"/>
                    <a:pt x="3465" y="0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 rot="-404707">
              <a:off x="1435915" y="2383602"/>
              <a:ext cx="565754" cy="44831"/>
            </a:xfrm>
            <a:custGeom>
              <a:avLst/>
              <a:gdLst/>
              <a:ahLst/>
              <a:cxnLst/>
              <a:rect l="l" t="t" r="r" b="b"/>
              <a:pathLst>
                <a:path w="8430" h="668" extrusionOk="0">
                  <a:moveTo>
                    <a:pt x="0" y="667"/>
                  </a:moveTo>
                  <a:cubicBezTo>
                    <a:pt x="0" y="667"/>
                    <a:pt x="5271" y="0"/>
                    <a:pt x="8429" y="0"/>
                  </a:cubicBezTo>
                  <a:cubicBezTo>
                    <a:pt x="8429" y="0"/>
                    <a:pt x="2585" y="575"/>
                    <a:pt x="0" y="667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 rot="-404707">
              <a:off x="1229148" y="2810827"/>
              <a:ext cx="242476" cy="200799"/>
            </a:xfrm>
            <a:custGeom>
              <a:avLst/>
              <a:gdLst/>
              <a:ahLst/>
              <a:cxnLst/>
              <a:rect l="l" t="t" r="r" b="b"/>
              <a:pathLst>
                <a:path w="3613" h="2992" extrusionOk="0">
                  <a:moveTo>
                    <a:pt x="1167" y="2992"/>
                  </a:moveTo>
                  <a:cubicBezTo>
                    <a:pt x="1167" y="2992"/>
                    <a:pt x="936" y="917"/>
                    <a:pt x="3613" y="37"/>
                  </a:cubicBezTo>
                  <a:lnTo>
                    <a:pt x="3149" y="0"/>
                  </a:lnTo>
                  <a:cubicBezTo>
                    <a:pt x="3149" y="0"/>
                    <a:pt x="0" y="732"/>
                    <a:pt x="1167" y="2992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 rot="-404707">
              <a:off x="3006911" y="2407960"/>
              <a:ext cx="110735" cy="168518"/>
            </a:xfrm>
            <a:custGeom>
              <a:avLst/>
              <a:gdLst/>
              <a:ahLst/>
              <a:cxnLst/>
              <a:rect l="l" t="t" r="r" b="b"/>
              <a:pathLst>
                <a:path w="1650" h="2511" extrusionOk="0">
                  <a:moveTo>
                    <a:pt x="1" y="0"/>
                  </a:moveTo>
                  <a:cubicBezTo>
                    <a:pt x="1" y="0"/>
                    <a:pt x="1159" y="1038"/>
                    <a:pt x="1650" y="2510"/>
                  </a:cubicBezTo>
                  <a:cubicBezTo>
                    <a:pt x="1177" y="1621"/>
                    <a:pt x="621" y="787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 rot="-404724">
              <a:off x="297763" y="2632119"/>
              <a:ext cx="1821069" cy="400511"/>
            </a:xfrm>
            <a:custGeom>
              <a:avLst/>
              <a:gdLst/>
              <a:ahLst/>
              <a:cxnLst/>
              <a:rect l="l" t="t" r="r" b="b"/>
              <a:pathLst>
                <a:path w="27344" h="5864" extrusionOk="0">
                  <a:moveTo>
                    <a:pt x="27343" y="2511"/>
                  </a:moveTo>
                  <a:lnTo>
                    <a:pt x="24601" y="4169"/>
                  </a:lnTo>
                  <a:cubicBezTo>
                    <a:pt x="24601" y="4169"/>
                    <a:pt x="24073" y="3020"/>
                    <a:pt x="23184" y="2955"/>
                  </a:cubicBezTo>
                  <a:cubicBezTo>
                    <a:pt x="22286" y="2881"/>
                    <a:pt x="21424" y="3419"/>
                    <a:pt x="21054" y="5503"/>
                  </a:cubicBezTo>
                  <a:cubicBezTo>
                    <a:pt x="21054" y="5503"/>
                    <a:pt x="17423" y="4243"/>
                    <a:pt x="15033" y="5864"/>
                  </a:cubicBezTo>
                  <a:cubicBezTo>
                    <a:pt x="15033" y="5864"/>
                    <a:pt x="10587" y="4391"/>
                    <a:pt x="8290" y="3270"/>
                  </a:cubicBezTo>
                  <a:lnTo>
                    <a:pt x="11273" y="2279"/>
                  </a:lnTo>
                  <a:cubicBezTo>
                    <a:pt x="11273" y="2279"/>
                    <a:pt x="3372" y="1177"/>
                    <a:pt x="0" y="427"/>
                  </a:cubicBezTo>
                  <a:lnTo>
                    <a:pt x="862" y="1"/>
                  </a:lnTo>
                  <a:cubicBezTo>
                    <a:pt x="862" y="1"/>
                    <a:pt x="20544" y="1659"/>
                    <a:pt x="27343" y="2511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 rot="-404707">
              <a:off x="2540273" y="2256168"/>
              <a:ext cx="337641" cy="146774"/>
            </a:xfrm>
            <a:custGeom>
              <a:avLst/>
              <a:gdLst/>
              <a:ahLst/>
              <a:cxnLst/>
              <a:rect l="l" t="t" r="r" b="b"/>
              <a:pathLst>
                <a:path w="5031" h="2187" extrusionOk="0">
                  <a:moveTo>
                    <a:pt x="5030" y="1103"/>
                  </a:moveTo>
                  <a:cubicBezTo>
                    <a:pt x="4391" y="1094"/>
                    <a:pt x="3761" y="1150"/>
                    <a:pt x="3141" y="1251"/>
                  </a:cubicBezTo>
                  <a:lnTo>
                    <a:pt x="3224" y="2029"/>
                  </a:lnTo>
                  <a:cubicBezTo>
                    <a:pt x="3224" y="2029"/>
                    <a:pt x="1881" y="2048"/>
                    <a:pt x="1" y="2187"/>
                  </a:cubicBezTo>
                  <a:lnTo>
                    <a:pt x="251" y="1103"/>
                  </a:lnTo>
                  <a:cubicBezTo>
                    <a:pt x="251" y="1103"/>
                    <a:pt x="3104" y="1"/>
                    <a:pt x="5030" y="1103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 rot="-405472">
              <a:off x="2892475" y="2516269"/>
              <a:ext cx="209052" cy="20905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29000">
                  <a:srgbClr val="FFFFFF">
                    <a:alpha val="1803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7"/>
            <p:cNvSpPr/>
            <p:nvPr/>
          </p:nvSpPr>
          <p:spPr>
            <a:xfrm rot="-404707">
              <a:off x="2371609" y="2402912"/>
              <a:ext cx="646557" cy="274220"/>
            </a:xfrm>
            <a:custGeom>
              <a:avLst/>
              <a:gdLst/>
              <a:ahLst/>
              <a:cxnLst/>
              <a:rect l="l" t="t" r="r" b="b"/>
              <a:pathLst>
                <a:path w="9634" h="4086" extrusionOk="0">
                  <a:moveTo>
                    <a:pt x="9633" y="4085"/>
                  </a:moveTo>
                  <a:cubicBezTo>
                    <a:pt x="9633" y="4085"/>
                    <a:pt x="6132" y="566"/>
                    <a:pt x="1834" y="1"/>
                  </a:cubicBezTo>
                  <a:lnTo>
                    <a:pt x="0" y="1260"/>
                  </a:lnTo>
                  <a:cubicBezTo>
                    <a:pt x="0" y="1260"/>
                    <a:pt x="4391" y="1659"/>
                    <a:pt x="9633" y="4085"/>
                  </a:cubicBezTo>
                  <a:close/>
                </a:path>
              </a:pathLst>
            </a:custGeom>
            <a:solidFill>
              <a:srgbClr val="FFFFFF">
                <a:alpha val="1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7"/>
            <p:cNvSpPr/>
            <p:nvPr/>
          </p:nvSpPr>
          <p:spPr>
            <a:xfrm rot="-404707">
              <a:off x="2102217" y="2681239"/>
              <a:ext cx="1089161" cy="310863"/>
            </a:xfrm>
            <a:custGeom>
              <a:avLst/>
              <a:gdLst/>
              <a:ahLst/>
              <a:cxnLst/>
              <a:rect l="l" t="t" r="r" b="b"/>
              <a:pathLst>
                <a:path w="16229" h="4632" extrusionOk="0">
                  <a:moveTo>
                    <a:pt x="16228" y="0"/>
                  </a:moveTo>
                  <a:lnTo>
                    <a:pt x="14218" y="46"/>
                  </a:lnTo>
                  <a:cubicBezTo>
                    <a:pt x="14218" y="46"/>
                    <a:pt x="5484" y="3714"/>
                    <a:pt x="0" y="4224"/>
                  </a:cubicBezTo>
                  <a:cubicBezTo>
                    <a:pt x="0" y="4224"/>
                    <a:pt x="5965" y="4631"/>
                    <a:pt x="10689" y="4113"/>
                  </a:cubicBezTo>
                  <a:cubicBezTo>
                    <a:pt x="15506" y="2631"/>
                    <a:pt x="16228" y="0"/>
                    <a:pt x="16228" y="0"/>
                  </a:cubicBezTo>
                  <a:close/>
                </a:path>
              </a:pathLst>
            </a:custGeom>
            <a:solidFill>
              <a:srgbClr val="CC427C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4" name="Google Shape;794;p7"/>
          <p:cNvSpPr txBox="1">
            <a:spLocks noGrp="1"/>
          </p:cNvSpPr>
          <p:nvPr>
            <p:ph type="title"/>
          </p:nvPr>
        </p:nvSpPr>
        <p:spPr>
          <a:xfrm>
            <a:off x="793800" y="2259422"/>
            <a:ext cx="6226500" cy="115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>
                <a:solidFill>
                  <a:schemeClr val="accent6"/>
                </a:solidFill>
              </a:rPr>
              <a:t>THANK YOU!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nny Air Travel MK Plan by Slidesgo">
  <a:themeElements>
    <a:clrScheme name="Simple Light">
      <a:dk1>
        <a:srgbClr val="FFCCA9"/>
      </a:dk1>
      <a:lt1>
        <a:srgbClr val="EC9684"/>
      </a:lt1>
      <a:dk2>
        <a:srgbClr val="FFE5A4"/>
      </a:dk2>
      <a:lt2>
        <a:srgbClr val="41C9EB"/>
      </a:lt2>
      <a:accent1>
        <a:srgbClr val="2768D5"/>
      </a:accent1>
      <a:accent2>
        <a:srgbClr val="6351CA"/>
      </a:accent2>
      <a:accent3>
        <a:srgbClr val="597000"/>
      </a:accent3>
      <a:accent4>
        <a:srgbClr val="CC427C"/>
      </a:accent4>
      <a:accent5>
        <a:srgbClr val="FFFFFF"/>
      </a:accent5>
      <a:accent6>
        <a:srgbClr val="0000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871</Words>
  <Application>Microsoft Office PowerPoint</Application>
  <PresentationFormat>On-screen Show (16:9)</PresentationFormat>
  <Paragraphs>121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Chango</vt:lpstr>
      <vt:lpstr>Calibri</vt:lpstr>
      <vt:lpstr>Arial</vt:lpstr>
      <vt:lpstr>Montserrat</vt:lpstr>
      <vt:lpstr>Funny Air Travel MK Plan by Slidesgo</vt:lpstr>
      <vt:lpstr>Unit 7: </vt:lpstr>
      <vt:lpstr>Match the two halves in A and B to make sentences. </vt:lpstr>
      <vt:lpstr>PowerPoint Presentation</vt:lpstr>
      <vt:lpstr>Write sentences, using the cues given.</vt:lpstr>
      <vt:lpstr>Write sentences, using the cues given.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</dc:title>
  <dc:creator>nhi tran</dc:creator>
  <cp:lastModifiedBy>Hoang Luu</cp:lastModifiedBy>
  <cp:revision>3</cp:revision>
  <dcterms:modified xsi:type="dcterms:W3CDTF">2023-03-11T03:04:40Z</dcterms:modified>
</cp:coreProperties>
</file>